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media/media1.mov" ContentType="video/unknown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Verdana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Verdana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Verdana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Verdana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Verdana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Verdana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Verdana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Verdana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Verdan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DFDF"/>
          </a:solidFill>
        </a:fill>
      </a:tcStyle>
    </a:wholeTbl>
    <a:band2H>
      <a:tcTxStyle b="def" i="def"/>
      <a:tcStyle>
        <a:tcBdr/>
        <a:fill>
          <a:solidFill>
            <a:srgbClr val="EF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8E6CA"/>
          </a:solidFill>
        </a:fill>
      </a:tcStyle>
    </a:wholeTbl>
    <a:band2H>
      <a:tcTxStyle b="def" i="def"/>
      <a:tcStyle>
        <a:tcBdr/>
        <a:fill>
          <a:solidFill>
            <a:srgbClr val="F4F3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EDCA"/>
          </a:solidFill>
        </a:fill>
      </a:tcStyle>
    </a:wholeTbl>
    <a:band2H>
      <a:tcTxStyle b="def" i="def"/>
      <a:tcStyle>
        <a:tcBdr/>
        <a:fill>
          <a:solidFill>
            <a:srgbClr val="FFF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7" name="Shape 18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Verdana"/>
      </a:defRPr>
    </a:lvl1pPr>
    <a:lvl2pPr indent="228600" latinLnBrk="0">
      <a:defRPr sz="1200">
        <a:latin typeface="+mj-lt"/>
        <a:ea typeface="+mj-ea"/>
        <a:cs typeface="+mj-cs"/>
        <a:sym typeface="Verdana"/>
      </a:defRPr>
    </a:lvl2pPr>
    <a:lvl3pPr indent="457200" latinLnBrk="0">
      <a:defRPr sz="1200">
        <a:latin typeface="+mj-lt"/>
        <a:ea typeface="+mj-ea"/>
        <a:cs typeface="+mj-cs"/>
        <a:sym typeface="Verdana"/>
      </a:defRPr>
    </a:lvl3pPr>
    <a:lvl4pPr indent="685800" latinLnBrk="0">
      <a:defRPr sz="1200">
        <a:latin typeface="+mj-lt"/>
        <a:ea typeface="+mj-ea"/>
        <a:cs typeface="+mj-cs"/>
        <a:sym typeface="Verdana"/>
      </a:defRPr>
    </a:lvl4pPr>
    <a:lvl5pPr indent="914400" latinLnBrk="0">
      <a:defRPr sz="1200">
        <a:latin typeface="+mj-lt"/>
        <a:ea typeface="+mj-ea"/>
        <a:cs typeface="+mj-cs"/>
        <a:sym typeface="Verdana"/>
      </a:defRPr>
    </a:lvl5pPr>
    <a:lvl6pPr indent="1143000" latinLnBrk="0">
      <a:defRPr sz="1200">
        <a:latin typeface="+mj-lt"/>
        <a:ea typeface="+mj-ea"/>
        <a:cs typeface="+mj-cs"/>
        <a:sym typeface="Verdana"/>
      </a:defRPr>
    </a:lvl6pPr>
    <a:lvl7pPr indent="1371600" latinLnBrk="0">
      <a:defRPr sz="1200">
        <a:latin typeface="+mj-lt"/>
        <a:ea typeface="+mj-ea"/>
        <a:cs typeface="+mj-cs"/>
        <a:sym typeface="Verdana"/>
      </a:defRPr>
    </a:lvl7pPr>
    <a:lvl8pPr indent="1600200" latinLnBrk="0">
      <a:defRPr sz="1200">
        <a:latin typeface="+mj-lt"/>
        <a:ea typeface="+mj-ea"/>
        <a:cs typeface="+mj-cs"/>
        <a:sym typeface="Verdana"/>
      </a:defRPr>
    </a:lvl8pPr>
    <a:lvl9pPr indent="1828800" latinLnBrk="0">
      <a:defRPr sz="1200">
        <a:latin typeface="+mj-lt"/>
        <a:ea typeface="+mj-ea"/>
        <a:cs typeface="+mj-cs"/>
        <a:sym typeface="Verdana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rmatting Remin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7"/>
          <p:cNvSpPr/>
          <p:nvPr/>
        </p:nvSpPr>
        <p:spPr>
          <a:xfrm>
            <a:off x="152400" y="118345"/>
            <a:ext cx="11887200" cy="6629401"/>
          </a:xfrm>
          <a:prstGeom prst="rect">
            <a:avLst/>
          </a:prstGeom>
          <a:ln>
            <a:solidFill>
              <a:srgbClr val="F26635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0" name="Text Placeholder 29"/>
          <p:cNvSpPr/>
          <p:nvPr>
            <p:ph type="body" sz="quarter" idx="21" hasCustomPrompt="1"/>
          </p:nvPr>
        </p:nvSpPr>
        <p:spPr>
          <a:xfrm>
            <a:off x="376765" y="2930382"/>
            <a:ext cx="11438470" cy="428626"/>
          </a:xfrm>
          <a:prstGeom prst="rect">
            <a:avLst/>
          </a:prstGeom>
        </p:spPr>
        <p:txBody>
          <a:bodyPr/>
          <a:lstStyle>
            <a:lvl1pPr marL="0" indent="0" algn="ctr" defTabSz="850391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32">
                <a:solidFill>
                  <a:srgbClr val="211D4E"/>
                </a:solidFill>
              </a:defRPr>
            </a:lvl1pPr>
          </a:lstStyle>
          <a:p>
            <a:pPr/>
            <a:r>
              <a:t>Presenter’s Name or Secondary Title 20–28 Pt Verdana</a:t>
            </a:r>
          </a:p>
        </p:txBody>
      </p:sp>
      <p:sp>
        <p:nvSpPr>
          <p:cNvPr id="21" name="Text Placeholder 4"/>
          <p:cNvSpPr/>
          <p:nvPr>
            <p:ph type="body" sz="quarter" idx="22" hasCustomPrompt="1"/>
          </p:nvPr>
        </p:nvSpPr>
        <p:spPr>
          <a:xfrm>
            <a:off x="376767" y="1963615"/>
            <a:ext cx="11438467" cy="754064"/>
          </a:xfrm>
          <a:prstGeom prst="rect">
            <a:avLst/>
          </a:prstGeom>
        </p:spPr>
        <p:txBody>
          <a:bodyPr/>
          <a:lstStyle>
            <a:lvl1pPr marL="0" indent="0" algn="ctr" defTabSz="73152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sz="4320">
                <a:solidFill>
                  <a:srgbClr val="211D4E"/>
                </a:solidFill>
              </a:defRPr>
            </a:lvl1pPr>
          </a:lstStyle>
          <a:p>
            <a:pPr/>
            <a:r>
              <a:t>Title 48–54 Pt Verdana</a:t>
            </a:r>
          </a:p>
        </p:txBody>
      </p:sp>
      <p:pic>
        <p:nvPicPr>
          <p:cNvPr id="22" name="ThinkShops-PBC-color.png" descr="ThinkShops-PBC-color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4074318" y="5221065"/>
            <a:ext cx="4043235" cy="894041"/>
          </a:xfrm>
          <a:prstGeom prst="rect">
            <a:avLst/>
          </a:prstGeom>
          <a:ln w="12700">
            <a:miter lim="400000"/>
          </a:ln>
        </p:spPr>
      </p:pic>
      <p:sp>
        <p:nvSpPr>
          <p:cNvPr id="23" name="TextBox 4"/>
          <p:cNvSpPr txBox="1"/>
          <p:nvPr/>
        </p:nvSpPr>
        <p:spPr>
          <a:xfrm>
            <a:off x="198120" y="3655146"/>
            <a:ext cx="11795760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i="1">
                <a:solidFill>
                  <a:srgbClr val="E17044"/>
                </a:solidFill>
              </a:defRPr>
            </a:lvl1pPr>
          </a:lstStyle>
          <a:p>
            <a:pPr/>
            <a:r>
              <a:t>Presenter’s Name 18-20 pt Verdana Italic</a:t>
            </a:r>
          </a:p>
        </p:txBody>
      </p:sp>
      <p:sp>
        <p:nvSpPr>
          <p:cNvPr id="2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SECTION TITL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12"/>
          <p:cNvSpPr/>
          <p:nvPr/>
        </p:nvSpPr>
        <p:spPr>
          <a:xfrm>
            <a:off x="0" y="0"/>
            <a:ext cx="12192000" cy="6866092"/>
          </a:xfrm>
          <a:prstGeom prst="rect">
            <a:avLst/>
          </a:prstGeom>
          <a:solidFill>
            <a:srgbClr val="E16E4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BC1E3E"/>
                </a:solidFill>
              </a:defRPr>
            </a:pPr>
          </a:p>
        </p:txBody>
      </p:sp>
      <p:sp>
        <p:nvSpPr>
          <p:cNvPr id="32" name="Rectangle 13"/>
          <p:cNvSpPr/>
          <p:nvPr/>
        </p:nvSpPr>
        <p:spPr>
          <a:xfrm>
            <a:off x="152400" y="118345"/>
            <a:ext cx="11887200" cy="6629401"/>
          </a:xfrm>
          <a:prstGeom prst="rect">
            <a:avLst/>
          </a:prstGeom>
          <a:ln>
            <a:solidFill>
              <a:srgbClr val="3C62A2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33" name="ThinkShops-PBC-white.pdf" descr="ThinkShops-PBC-white.pdf"/>
          <p:cNvPicPr>
            <a:picLocks noChangeAspect="1"/>
          </p:cNvPicPr>
          <p:nvPr/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3977041" y="5196324"/>
            <a:ext cx="4237917" cy="938323"/>
          </a:xfrm>
          <a:prstGeom prst="rect">
            <a:avLst/>
          </a:prstGeom>
          <a:ln w="12700">
            <a:miter lim="400000"/>
          </a:ln>
        </p:spPr>
      </p:pic>
      <p:sp>
        <p:nvSpPr>
          <p:cNvPr id="34" name="Text Placeholder 4"/>
          <p:cNvSpPr/>
          <p:nvPr>
            <p:ph type="body" sz="quarter" idx="21" hasCustomPrompt="1"/>
          </p:nvPr>
        </p:nvSpPr>
        <p:spPr>
          <a:xfrm>
            <a:off x="376765" y="2215359"/>
            <a:ext cx="11438467" cy="754064"/>
          </a:xfrm>
          <a:prstGeom prst="rect">
            <a:avLst/>
          </a:prstGeom>
        </p:spPr>
        <p:txBody>
          <a:bodyPr/>
          <a:lstStyle>
            <a:lvl1pPr marL="0" indent="0" algn="ctr" defTabSz="73152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sz="4320">
                <a:solidFill>
                  <a:srgbClr val="FFFFFF"/>
                </a:solidFill>
              </a:defRPr>
            </a:lvl1pPr>
          </a:lstStyle>
          <a:p>
            <a:pPr/>
            <a:r>
              <a:t>Title 48–54 Pt Verdana</a:t>
            </a:r>
          </a:p>
        </p:txBody>
      </p:sp>
      <p:sp>
        <p:nvSpPr>
          <p:cNvPr id="35" name="Text Placeholder 29"/>
          <p:cNvSpPr/>
          <p:nvPr/>
        </p:nvSpPr>
        <p:spPr>
          <a:xfrm>
            <a:off x="376765" y="3048867"/>
            <a:ext cx="11438470" cy="4286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algn="ctr" defTabSz="850391">
              <a:defRPr sz="2232">
                <a:solidFill>
                  <a:srgbClr val="FFFFFF"/>
                </a:solidFill>
              </a:defRPr>
            </a:lvl1pPr>
          </a:lstStyle>
          <a:p>
            <a:pPr/>
            <a:r>
              <a:t>Presenter’s Name or Secondary Title 20-28 pt Verdana</a:t>
            </a:r>
          </a:p>
        </p:txBody>
      </p:sp>
      <p:sp>
        <p:nvSpPr>
          <p:cNvPr id="36" name="TextBox 4"/>
          <p:cNvSpPr txBox="1"/>
          <p:nvPr/>
        </p:nvSpPr>
        <p:spPr>
          <a:xfrm>
            <a:off x="198120" y="3773630"/>
            <a:ext cx="11795760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i="1">
                <a:solidFill>
                  <a:srgbClr val="FFFFFF"/>
                </a:solidFill>
              </a:defRPr>
            </a:lvl1pPr>
          </a:lstStyle>
          <a:p>
            <a:pPr/>
            <a:r>
              <a:t>Presenter’s Name 18-20 pt Verdana Italic</a:t>
            </a:r>
          </a:p>
        </p:txBody>
      </p:sp>
      <p:sp>
        <p:nvSpPr>
          <p:cNvPr id="3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1_TITL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10"/>
          <p:cNvSpPr/>
          <p:nvPr/>
        </p:nvSpPr>
        <p:spPr>
          <a:xfrm>
            <a:off x="0" y="0"/>
            <a:ext cx="4572000" cy="6866092"/>
          </a:xfrm>
          <a:prstGeom prst="rect">
            <a:avLst/>
          </a:prstGeom>
          <a:solidFill>
            <a:srgbClr val="3C62A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BC1E3E"/>
                </a:solidFill>
              </a:defRPr>
            </a:pPr>
          </a:p>
        </p:txBody>
      </p:sp>
      <p:sp>
        <p:nvSpPr>
          <p:cNvPr id="45" name="Picture Placeholder 32"/>
          <p:cNvSpPr/>
          <p:nvPr>
            <p:ph type="pic" idx="21"/>
          </p:nvPr>
        </p:nvSpPr>
        <p:spPr>
          <a:xfrm>
            <a:off x="4572001" y="0"/>
            <a:ext cx="7620000" cy="6866092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46" name="Straight Connector 14"/>
          <p:cNvSpPr/>
          <p:nvPr/>
        </p:nvSpPr>
        <p:spPr>
          <a:xfrm>
            <a:off x="152400" y="6747746"/>
            <a:ext cx="4419600" cy="1"/>
          </a:xfrm>
          <a:prstGeom prst="line">
            <a:avLst/>
          </a:prstGeom>
          <a:ln>
            <a:solidFill>
              <a:srgbClr val="F26635"/>
            </a:solidFill>
            <a:miter/>
          </a:ln>
        </p:spPr>
        <p:txBody>
          <a:bodyPr lIns="45719" rIns="45719"/>
          <a:lstStyle/>
          <a:p>
            <a:pPr/>
          </a:p>
        </p:txBody>
      </p:sp>
      <p:sp>
        <p:nvSpPr>
          <p:cNvPr id="47" name="Straight Connector 15"/>
          <p:cNvSpPr/>
          <p:nvPr/>
        </p:nvSpPr>
        <p:spPr>
          <a:xfrm>
            <a:off x="152400" y="118345"/>
            <a:ext cx="4419600" cy="1"/>
          </a:xfrm>
          <a:prstGeom prst="line">
            <a:avLst/>
          </a:prstGeom>
          <a:ln>
            <a:solidFill>
              <a:srgbClr val="F26635"/>
            </a:solidFill>
            <a:miter/>
          </a:ln>
        </p:spPr>
        <p:txBody>
          <a:bodyPr lIns="45719" rIns="45719"/>
          <a:lstStyle/>
          <a:p>
            <a:pPr/>
          </a:p>
        </p:txBody>
      </p:sp>
      <p:sp>
        <p:nvSpPr>
          <p:cNvPr id="48" name="Straight Connector 16"/>
          <p:cNvSpPr/>
          <p:nvPr/>
        </p:nvSpPr>
        <p:spPr>
          <a:xfrm flipH="1">
            <a:off x="152400" y="118345"/>
            <a:ext cx="1" cy="6629402"/>
          </a:xfrm>
          <a:prstGeom prst="line">
            <a:avLst/>
          </a:prstGeom>
          <a:ln>
            <a:solidFill>
              <a:srgbClr val="F26635"/>
            </a:solidFill>
            <a:miter/>
          </a:ln>
        </p:spPr>
        <p:txBody>
          <a:bodyPr lIns="45719" rIns="45719"/>
          <a:lstStyle/>
          <a:p>
            <a:pPr/>
          </a:p>
        </p:txBody>
      </p:sp>
      <p:sp>
        <p:nvSpPr>
          <p:cNvPr id="49" name="Body Level One…"/>
          <p:cNvSpPr txBox="1"/>
          <p:nvPr>
            <p:ph type="body" sz="quarter" idx="1" hasCustomPrompt="1"/>
          </p:nvPr>
        </p:nvSpPr>
        <p:spPr>
          <a:xfrm>
            <a:off x="664931" y="4381439"/>
            <a:ext cx="3496253" cy="63976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i="1" sz="1800">
                <a:solidFill>
                  <a:srgbClr val="FFFFFF"/>
                </a:solidFill>
              </a:defRPr>
            </a:lvl1pPr>
            <a:lvl2pPr marL="628650" indent="-171450">
              <a:lnSpc>
                <a:spcPct val="100000"/>
              </a:lnSpc>
              <a:spcBef>
                <a:spcPts val="0"/>
              </a:spcBef>
              <a:buFontTx/>
              <a:defRPr i="1" sz="1800">
                <a:solidFill>
                  <a:srgbClr val="FFFFFF"/>
                </a:solidFill>
              </a:defRPr>
            </a:lvl2pPr>
            <a:lvl3pPr marL="1120139" indent="-205739">
              <a:lnSpc>
                <a:spcPct val="100000"/>
              </a:lnSpc>
              <a:spcBef>
                <a:spcPts val="0"/>
              </a:spcBef>
              <a:buFontTx/>
              <a:defRPr i="1" sz="1800">
                <a:solidFill>
                  <a:srgbClr val="FFFFFF"/>
                </a:solidFill>
              </a:defRPr>
            </a:lvl3pPr>
            <a:lvl4pPr marL="1600200" indent="-228600">
              <a:lnSpc>
                <a:spcPct val="100000"/>
              </a:lnSpc>
              <a:spcBef>
                <a:spcPts val="0"/>
              </a:spcBef>
              <a:buFontTx/>
              <a:defRPr i="1" sz="1800">
                <a:solidFill>
                  <a:srgbClr val="FFFFFF"/>
                </a:solidFill>
              </a:defRPr>
            </a:lvl4pPr>
            <a:lvl5pPr marL="2057400" indent="-228600">
              <a:lnSpc>
                <a:spcPct val="100000"/>
              </a:lnSpc>
              <a:spcBef>
                <a:spcPts val="0"/>
              </a:spcBef>
              <a:buFontTx/>
              <a:defRPr i="1" sz="1800">
                <a:solidFill>
                  <a:srgbClr val="FFFFFF"/>
                </a:solidFill>
              </a:defRPr>
            </a:lvl5pPr>
          </a:lstStyle>
          <a:p>
            <a:pPr/>
            <a:r>
              <a:t>Presenter’s Name 18 Pt Verdana Italic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0" name="Text Placeholder 2"/>
          <p:cNvSpPr/>
          <p:nvPr>
            <p:ph type="body" sz="quarter" idx="22" hasCustomPrompt="1"/>
          </p:nvPr>
        </p:nvSpPr>
        <p:spPr>
          <a:xfrm>
            <a:off x="664633" y="1423987"/>
            <a:ext cx="3496735" cy="1736419"/>
          </a:xfrm>
          <a:prstGeom prst="rect">
            <a:avLst/>
          </a:prstGeom>
        </p:spPr>
        <p:txBody>
          <a:bodyPr/>
          <a:lstStyle>
            <a:lvl1pPr marL="0" indent="0" defTabSz="905255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sz="3564">
                <a:solidFill>
                  <a:srgbClr val="FFFFFF"/>
                </a:solidFill>
              </a:defRPr>
            </a:lvl1pPr>
          </a:lstStyle>
          <a:p>
            <a:pPr/>
            <a:r>
              <a:t>Title 32–40 Pt Verdana Bold</a:t>
            </a:r>
          </a:p>
        </p:txBody>
      </p:sp>
      <p:pic>
        <p:nvPicPr>
          <p:cNvPr id="51" name="ThinkShops-PBC-white.png" descr="ThinkShops-PBC-white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1058267" y="5769171"/>
            <a:ext cx="2455334" cy="542924"/>
          </a:xfrm>
          <a:prstGeom prst="rect">
            <a:avLst/>
          </a:prstGeom>
          <a:ln w="12700">
            <a:miter lim="400000"/>
          </a:ln>
        </p:spPr>
      </p:pic>
      <p:sp>
        <p:nvSpPr>
          <p:cNvPr id="52" name="Text Placeholder 4"/>
          <p:cNvSpPr/>
          <p:nvPr>
            <p:ph type="body" sz="quarter" idx="23" hasCustomPrompt="1"/>
          </p:nvPr>
        </p:nvSpPr>
        <p:spPr>
          <a:xfrm>
            <a:off x="664633" y="3160405"/>
            <a:ext cx="3496735" cy="574676"/>
          </a:xfrm>
          <a:prstGeom prst="rect">
            <a:avLst/>
          </a:prstGeom>
        </p:spPr>
        <p:txBody>
          <a:bodyPr/>
          <a:lstStyle>
            <a:lvl1pPr marL="0" indent="0" defTabSz="832104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638">
                <a:solidFill>
                  <a:srgbClr val="FFFFFF"/>
                </a:solidFill>
              </a:defRPr>
            </a:lvl1pPr>
          </a:lstStyle>
          <a:p>
            <a:pPr/>
            <a:r>
              <a:t>Name or Secondary Title 18–20 Pt Verdana</a:t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icture Placeholder 4"/>
          <p:cNvSpPr/>
          <p:nvPr>
            <p:ph type="pic" idx="21"/>
          </p:nvPr>
        </p:nvSpPr>
        <p:spPr>
          <a:xfrm>
            <a:off x="0" y="1"/>
            <a:ext cx="12192000" cy="5143499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61" name="Rectangle 13"/>
          <p:cNvSpPr/>
          <p:nvPr/>
        </p:nvSpPr>
        <p:spPr>
          <a:xfrm>
            <a:off x="0" y="5143500"/>
            <a:ext cx="12192000" cy="1722592"/>
          </a:xfrm>
          <a:prstGeom prst="rect">
            <a:avLst/>
          </a:prstGeom>
          <a:solidFill>
            <a:srgbClr val="3C62A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BC1E3E"/>
                </a:solidFill>
              </a:defRPr>
            </a:pPr>
          </a:p>
        </p:txBody>
      </p:sp>
      <p:sp>
        <p:nvSpPr>
          <p:cNvPr id="62" name="Straight Connector 23"/>
          <p:cNvSpPr/>
          <p:nvPr/>
        </p:nvSpPr>
        <p:spPr>
          <a:xfrm>
            <a:off x="152400" y="6747746"/>
            <a:ext cx="11887201" cy="1"/>
          </a:xfrm>
          <a:prstGeom prst="line">
            <a:avLst/>
          </a:prstGeom>
          <a:ln>
            <a:solidFill>
              <a:srgbClr val="F26635"/>
            </a:solidFill>
            <a:miter/>
          </a:ln>
        </p:spPr>
        <p:txBody>
          <a:bodyPr lIns="45719" rIns="45719"/>
          <a:lstStyle/>
          <a:p>
            <a:pPr/>
          </a:p>
        </p:txBody>
      </p:sp>
      <p:sp>
        <p:nvSpPr>
          <p:cNvPr id="63" name="Straight Connector 24"/>
          <p:cNvSpPr/>
          <p:nvPr/>
        </p:nvSpPr>
        <p:spPr>
          <a:xfrm flipH="1">
            <a:off x="152399" y="5143500"/>
            <a:ext cx="2" cy="1604247"/>
          </a:xfrm>
          <a:prstGeom prst="line">
            <a:avLst/>
          </a:prstGeom>
          <a:ln>
            <a:solidFill>
              <a:srgbClr val="F26635"/>
            </a:solidFill>
            <a:miter/>
          </a:ln>
        </p:spPr>
        <p:txBody>
          <a:bodyPr lIns="45719" rIns="45719"/>
          <a:lstStyle/>
          <a:p>
            <a:pPr/>
          </a:p>
        </p:txBody>
      </p:sp>
      <p:sp>
        <p:nvSpPr>
          <p:cNvPr id="64" name="Straight Connector 25"/>
          <p:cNvSpPr/>
          <p:nvPr/>
        </p:nvSpPr>
        <p:spPr>
          <a:xfrm>
            <a:off x="12039599" y="5143500"/>
            <a:ext cx="1" cy="1604247"/>
          </a:xfrm>
          <a:prstGeom prst="line">
            <a:avLst/>
          </a:prstGeom>
          <a:ln>
            <a:solidFill>
              <a:srgbClr val="F26635"/>
            </a:solidFill>
            <a:miter/>
          </a:ln>
        </p:spPr>
        <p:txBody>
          <a:bodyPr lIns="45719" rIns="45719"/>
          <a:lstStyle/>
          <a:p>
            <a:pPr/>
          </a:p>
        </p:txBody>
      </p:sp>
      <p:sp>
        <p:nvSpPr>
          <p:cNvPr id="65" name="Body Level One…"/>
          <p:cNvSpPr txBox="1"/>
          <p:nvPr>
            <p:ph type="body" sz="quarter" idx="1" hasCustomPrompt="1"/>
          </p:nvPr>
        </p:nvSpPr>
        <p:spPr>
          <a:xfrm>
            <a:off x="655695" y="5231534"/>
            <a:ext cx="11383905" cy="54628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sz="3600">
                <a:solidFill>
                  <a:srgbClr val="FFFFFF"/>
                </a:solidFill>
              </a:defRPr>
            </a:lvl1pPr>
            <a:lvl2pPr marL="800100" indent="-342900">
              <a:lnSpc>
                <a:spcPct val="100000"/>
              </a:lnSpc>
              <a:spcBef>
                <a:spcPts val="0"/>
              </a:spcBef>
              <a:buFontTx/>
              <a:defRPr b="1" sz="3600">
                <a:solidFill>
                  <a:srgbClr val="FFFFFF"/>
                </a:solidFill>
              </a:defRPr>
            </a:lvl2pPr>
            <a:lvl3pPr marL="1325879" indent="-411479">
              <a:lnSpc>
                <a:spcPct val="100000"/>
              </a:lnSpc>
              <a:spcBef>
                <a:spcPts val="0"/>
              </a:spcBef>
              <a:buFontTx/>
              <a:defRPr b="1" sz="3600">
                <a:solidFill>
                  <a:srgbClr val="FFFFFF"/>
                </a:solidFill>
              </a:defRPr>
            </a:lvl3pPr>
            <a:lvl4pPr marL="1828800" indent="-457200">
              <a:lnSpc>
                <a:spcPct val="100000"/>
              </a:lnSpc>
              <a:spcBef>
                <a:spcPts val="0"/>
              </a:spcBef>
              <a:buFontTx/>
              <a:defRPr b="1" sz="3600">
                <a:solidFill>
                  <a:srgbClr val="FFFFFF"/>
                </a:solidFill>
              </a:defRPr>
            </a:lvl4pPr>
            <a:lvl5pPr marL="2286000" indent="-457200">
              <a:lnSpc>
                <a:spcPct val="100000"/>
              </a:lnSpc>
              <a:spcBef>
                <a:spcPts val="0"/>
              </a:spcBef>
              <a:buFontTx/>
              <a:defRPr b="1" sz="3600">
                <a:solidFill>
                  <a:srgbClr val="FFFFFF"/>
                </a:solidFill>
              </a:defRPr>
            </a:lvl5pPr>
          </a:lstStyle>
          <a:p>
            <a:pPr/>
            <a:r>
              <a:t>Title 32–40 Pt Verdana Bold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6" name="Text Placeholder 28"/>
          <p:cNvSpPr/>
          <p:nvPr>
            <p:ph type="body" sz="quarter" idx="22" hasCustomPrompt="1"/>
          </p:nvPr>
        </p:nvSpPr>
        <p:spPr>
          <a:xfrm>
            <a:off x="656166" y="5777820"/>
            <a:ext cx="7333486" cy="346076"/>
          </a:xfrm>
          <a:prstGeom prst="rect">
            <a:avLst/>
          </a:prstGeom>
        </p:spPr>
        <p:txBody>
          <a:bodyPr/>
          <a:lstStyle>
            <a:lvl1pPr marL="0" indent="0" defTabSz="841247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656">
                <a:solidFill>
                  <a:srgbClr val="FFFFFF"/>
                </a:solidFill>
              </a:defRPr>
            </a:lvl1pPr>
          </a:lstStyle>
          <a:p>
            <a:pPr/>
            <a:r>
              <a:t>Presenter or Second Title 18–20 Pt Verdana</a:t>
            </a:r>
          </a:p>
        </p:txBody>
      </p:sp>
      <p:sp>
        <p:nvSpPr>
          <p:cNvPr id="67" name="Text Placeholder 30"/>
          <p:cNvSpPr/>
          <p:nvPr>
            <p:ph type="body" sz="quarter" idx="23" hasCustomPrompt="1"/>
          </p:nvPr>
        </p:nvSpPr>
        <p:spPr>
          <a:xfrm>
            <a:off x="656166" y="6242956"/>
            <a:ext cx="7333486" cy="38644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i="1" sz="1800">
                <a:solidFill>
                  <a:srgbClr val="FFFFFF"/>
                </a:solidFill>
              </a:defRPr>
            </a:lvl1pPr>
          </a:lstStyle>
          <a:p>
            <a:pPr/>
            <a:r>
              <a:t>Presenter’s Name 18 Pt Verdanal Italic</a:t>
            </a:r>
          </a:p>
        </p:txBody>
      </p:sp>
      <p:pic>
        <p:nvPicPr>
          <p:cNvPr id="68" name="ThinkShops-PBC-white.png" descr="ThinkShops-PBC-white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8742356" y="5804448"/>
            <a:ext cx="3144844" cy="695389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angle 13"/>
          <p:cNvSpPr/>
          <p:nvPr/>
        </p:nvSpPr>
        <p:spPr>
          <a:xfrm>
            <a:off x="0" y="6057900"/>
            <a:ext cx="12192000" cy="808192"/>
          </a:xfrm>
          <a:prstGeom prst="rect">
            <a:avLst/>
          </a:prstGeom>
          <a:solidFill>
            <a:srgbClr val="3C62A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BC1E3E"/>
                </a:solidFill>
              </a:defRPr>
            </a:pPr>
          </a:p>
        </p:txBody>
      </p:sp>
      <p:sp>
        <p:nvSpPr>
          <p:cNvPr id="77" name="Rectangle 9"/>
          <p:cNvSpPr/>
          <p:nvPr/>
        </p:nvSpPr>
        <p:spPr>
          <a:xfrm>
            <a:off x="152400" y="118345"/>
            <a:ext cx="11887201" cy="6629401"/>
          </a:xfrm>
          <a:prstGeom prst="rect">
            <a:avLst/>
          </a:prstGeom>
          <a:ln>
            <a:solidFill>
              <a:srgbClr val="F26635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8" name="Body Level One…"/>
          <p:cNvSpPr txBox="1"/>
          <p:nvPr>
            <p:ph type="body" sz="quarter" idx="1" hasCustomPrompt="1"/>
          </p:nvPr>
        </p:nvSpPr>
        <p:spPr>
          <a:xfrm>
            <a:off x="611443" y="454614"/>
            <a:ext cx="11002435" cy="6238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sz="3600" u="sng"/>
            </a:lvl1pPr>
            <a:lvl2pPr marL="800100" indent="-342900">
              <a:lnSpc>
                <a:spcPct val="100000"/>
              </a:lnSpc>
              <a:spcBef>
                <a:spcPts val="0"/>
              </a:spcBef>
              <a:buFontTx/>
              <a:defRPr b="1" sz="3600" u="sng"/>
            </a:lvl2pPr>
            <a:lvl3pPr marL="1325879" indent="-411479">
              <a:lnSpc>
                <a:spcPct val="100000"/>
              </a:lnSpc>
              <a:spcBef>
                <a:spcPts val="0"/>
              </a:spcBef>
              <a:buFontTx/>
              <a:defRPr b="1" sz="3600" u="sng"/>
            </a:lvl3pPr>
            <a:lvl4pPr marL="1828800" indent="-457200">
              <a:lnSpc>
                <a:spcPct val="100000"/>
              </a:lnSpc>
              <a:spcBef>
                <a:spcPts val="0"/>
              </a:spcBef>
              <a:buFontTx/>
              <a:defRPr b="1" sz="3600" u="sng"/>
            </a:lvl4pPr>
            <a:lvl5pPr marL="2286000" indent="-457200">
              <a:lnSpc>
                <a:spcPct val="100000"/>
              </a:lnSpc>
              <a:spcBef>
                <a:spcPts val="0"/>
              </a:spcBef>
              <a:buFontTx/>
              <a:defRPr b="1" sz="3600" u="sng"/>
            </a:lvl5pPr>
          </a:lstStyle>
          <a:p>
            <a:pPr/>
            <a:r>
              <a:t>Header 24–40 Pt in Verdana Bold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79" name="Media Placeholder 4"/>
          <p:cNvSpPr/>
          <p:nvPr>
            <p:ph type="media" idx="21"/>
          </p:nvPr>
        </p:nvSpPr>
        <p:spPr>
          <a:xfrm>
            <a:off x="1219200" y="1377597"/>
            <a:ext cx="9753600" cy="4114801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0" name="Text Placeholder 24"/>
          <p:cNvSpPr/>
          <p:nvPr>
            <p:ph type="body" sz="quarter" idx="22" hasCustomPrompt="1"/>
          </p:nvPr>
        </p:nvSpPr>
        <p:spPr>
          <a:xfrm>
            <a:off x="6628789" y="6286541"/>
            <a:ext cx="5217585" cy="227014"/>
          </a:xfrm>
          <a:prstGeom prst="rect">
            <a:avLst/>
          </a:prstGeom>
        </p:spPr>
        <p:txBody>
          <a:bodyPr/>
          <a:lstStyle>
            <a:lvl1pPr marL="0" indent="0" algn="r" defTabSz="612648">
              <a:spcBef>
                <a:spcPts val="600"/>
              </a:spcBef>
              <a:buSzTx/>
              <a:buFontTx/>
              <a:buNone/>
              <a:defRPr b="1" sz="938">
                <a:solidFill>
                  <a:srgbClr val="FFFFFF"/>
                </a:solidFill>
              </a:defRPr>
            </a:lvl1pPr>
          </a:lstStyle>
          <a:p>
            <a:pPr/>
            <a:r>
              <a:t>https://brand.yliapps.com/</a:t>
            </a:r>
          </a:p>
        </p:txBody>
      </p:sp>
      <p:pic>
        <p:nvPicPr>
          <p:cNvPr id="81" name="ThinkShops-icon-white.png" descr="ThinkShops-icon-white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204945" y="6141526"/>
            <a:ext cx="523187" cy="523719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Slide Number"/>
          <p:cNvSpPr txBox="1"/>
          <p:nvPr>
            <p:ph type="sldNum" sz="quarter" idx="2"/>
          </p:nvPr>
        </p:nvSpPr>
        <p:spPr>
          <a:xfrm>
            <a:off x="11399142" y="6268420"/>
            <a:ext cx="287782" cy="276539"/>
          </a:xfrm>
          <a:prstGeom prst="rect">
            <a:avLst/>
          </a:prstGeom>
        </p:spPr>
        <p:txBody>
          <a:bodyPr/>
          <a:lstStyle>
            <a:lvl1pPr algn="l">
              <a:defRPr b="1" sz="1300" u="sng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 10"/>
          <p:cNvSpPr/>
          <p:nvPr/>
        </p:nvSpPr>
        <p:spPr>
          <a:xfrm>
            <a:off x="0" y="6057900"/>
            <a:ext cx="12192000" cy="808192"/>
          </a:xfrm>
          <a:prstGeom prst="rect">
            <a:avLst/>
          </a:prstGeom>
          <a:solidFill>
            <a:srgbClr val="3C62A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BC1E3E"/>
                </a:solidFill>
              </a:defRPr>
            </a:pPr>
          </a:p>
        </p:txBody>
      </p:sp>
      <p:sp>
        <p:nvSpPr>
          <p:cNvPr id="90" name="Rectangle 9"/>
          <p:cNvSpPr/>
          <p:nvPr/>
        </p:nvSpPr>
        <p:spPr>
          <a:xfrm>
            <a:off x="152400" y="118345"/>
            <a:ext cx="11887201" cy="6629401"/>
          </a:xfrm>
          <a:prstGeom prst="rect">
            <a:avLst/>
          </a:prstGeom>
          <a:ln>
            <a:solidFill>
              <a:srgbClr val="F26635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91" name="TextBox 1"/>
          <p:cNvSpPr txBox="1"/>
          <p:nvPr/>
        </p:nvSpPr>
        <p:spPr>
          <a:xfrm>
            <a:off x="655320" y="393700"/>
            <a:ext cx="10912838" cy="65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3600" u="sng">
                <a:solidFill>
                  <a:srgbClr val="211D4E"/>
                </a:solidFill>
              </a:defRPr>
            </a:lvl1pPr>
          </a:lstStyle>
          <a:p>
            <a:pPr/>
            <a:r>
              <a:t>Agenda</a:t>
            </a:r>
          </a:p>
        </p:txBody>
      </p:sp>
      <p:sp>
        <p:nvSpPr>
          <p:cNvPr id="92" name="Body Level One…"/>
          <p:cNvSpPr txBox="1"/>
          <p:nvPr>
            <p:ph type="body" idx="1" hasCustomPrompt="1"/>
          </p:nvPr>
        </p:nvSpPr>
        <p:spPr>
          <a:xfrm>
            <a:off x="618067" y="1078501"/>
            <a:ext cx="11004551" cy="4632564"/>
          </a:xfrm>
          <a:prstGeom prst="rect">
            <a:avLst/>
          </a:prstGeom>
        </p:spPr>
        <p:txBody>
          <a:bodyPr/>
          <a:lstStyle>
            <a:lvl1pPr marL="0" indent="-285750">
              <a:lnSpc>
                <a:spcPct val="100000"/>
              </a:lnSpc>
              <a:spcBef>
                <a:spcPts val="0"/>
              </a:spcBef>
              <a:defRPr b="1" sz="1800">
                <a:solidFill>
                  <a:srgbClr val="211D4E"/>
                </a:solidFill>
              </a:defRPr>
            </a:lvl1pPr>
            <a:lvl2pPr marL="996042" indent="-367392">
              <a:lnSpc>
                <a:spcPct val="100000"/>
              </a:lnSpc>
              <a:spcBef>
                <a:spcPts val="0"/>
              </a:spcBef>
              <a:defRPr b="1" sz="1800">
                <a:solidFill>
                  <a:srgbClr val="211D4E"/>
                </a:solidFill>
              </a:defRPr>
            </a:lvl2pPr>
            <a:lvl3pPr marL="1120139" indent="-205739">
              <a:lnSpc>
                <a:spcPct val="100000"/>
              </a:lnSpc>
              <a:spcBef>
                <a:spcPts val="0"/>
              </a:spcBef>
              <a:defRPr b="1" sz="1800">
                <a:solidFill>
                  <a:srgbClr val="211D4E"/>
                </a:solidFill>
              </a:defRPr>
            </a:lvl3pPr>
            <a:lvl4pPr marL="1600200" indent="-228600">
              <a:lnSpc>
                <a:spcPct val="100000"/>
              </a:lnSpc>
              <a:spcBef>
                <a:spcPts val="0"/>
              </a:spcBef>
              <a:defRPr b="1" sz="1800">
                <a:solidFill>
                  <a:srgbClr val="211D4E"/>
                </a:solidFill>
              </a:defRPr>
            </a:lvl4pPr>
            <a:lvl5pPr marL="2057400" indent="-228600">
              <a:lnSpc>
                <a:spcPct val="100000"/>
              </a:lnSpc>
              <a:spcBef>
                <a:spcPts val="0"/>
              </a:spcBef>
              <a:defRPr b="1" sz="1800">
                <a:solidFill>
                  <a:srgbClr val="211D4E"/>
                </a:solidFill>
              </a:defRPr>
            </a:lvl5pPr>
          </a:lstStyle>
          <a:p>
            <a:pPr/>
            <a:r>
              <a:t>Agenda topic 1 18 Pt Verdana Bold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pic>
        <p:nvPicPr>
          <p:cNvPr id="93" name="ThinkShops-icon-white.png" descr="ThinkShops-icon-white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204945" y="6141526"/>
            <a:ext cx="523187" cy="523719"/>
          </a:xfrm>
          <a:prstGeom prst="rect">
            <a:avLst/>
          </a:prstGeom>
          <a:ln w="12700">
            <a:miter lim="400000"/>
          </a:ln>
        </p:spPr>
      </p:pic>
      <p:sp>
        <p:nvSpPr>
          <p:cNvPr id="94" name="Text Placeholder 24"/>
          <p:cNvSpPr/>
          <p:nvPr>
            <p:ph type="body" sz="quarter" idx="21" hasCustomPrompt="1"/>
          </p:nvPr>
        </p:nvSpPr>
        <p:spPr>
          <a:xfrm>
            <a:off x="6628789" y="6286541"/>
            <a:ext cx="5217585" cy="227014"/>
          </a:xfrm>
          <a:prstGeom prst="rect">
            <a:avLst/>
          </a:prstGeom>
        </p:spPr>
        <p:txBody>
          <a:bodyPr/>
          <a:lstStyle>
            <a:lvl1pPr marL="0" indent="0" algn="r" defTabSz="612648">
              <a:spcBef>
                <a:spcPts val="600"/>
              </a:spcBef>
              <a:buSzTx/>
              <a:buFontTx/>
              <a:buNone/>
              <a:defRPr b="1" sz="938">
                <a:solidFill>
                  <a:srgbClr val="FFFFFF"/>
                </a:solidFill>
              </a:defRPr>
            </a:lvl1pPr>
          </a:lstStyle>
          <a:p>
            <a:pPr/>
            <a:r>
              <a:t>https://brand.yliapps.com/</a:t>
            </a:r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xfrm>
            <a:off x="11399142" y="6268420"/>
            <a:ext cx="287782" cy="276539"/>
          </a:xfrm>
          <a:prstGeom prst="rect">
            <a:avLst/>
          </a:prstGeom>
        </p:spPr>
        <p:txBody>
          <a:bodyPr/>
          <a:lstStyle>
            <a:lvl1pPr algn="l">
              <a:defRPr b="1" sz="1300" u="sng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CONTENT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Rectangle 10"/>
          <p:cNvSpPr/>
          <p:nvPr/>
        </p:nvSpPr>
        <p:spPr>
          <a:xfrm>
            <a:off x="0" y="6057900"/>
            <a:ext cx="12192000" cy="808192"/>
          </a:xfrm>
          <a:prstGeom prst="rect">
            <a:avLst/>
          </a:prstGeom>
          <a:solidFill>
            <a:srgbClr val="3C62A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3C62A2"/>
                </a:solidFill>
              </a:defRPr>
            </a:pPr>
          </a:p>
        </p:txBody>
      </p:sp>
      <p:sp>
        <p:nvSpPr>
          <p:cNvPr id="103" name="Rectangle 9"/>
          <p:cNvSpPr/>
          <p:nvPr/>
        </p:nvSpPr>
        <p:spPr>
          <a:xfrm>
            <a:off x="152400" y="118345"/>
            <a:ext cx="11887201" cy="6629401"/>
          </a:xfrm>
          <a:prstGeom prst="rect">
            <a:avLst/>
          </a:prstGeom>
          <a:ln>
            <a:solidFill>
              <a:srgbClr val="F26635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4" name="Body Level One…"/>
          <p:cNvSpPr txBox="1"/>
          <p:nvPr>
            <p:ph type="body" sz="quarter" idx="1" hasCustomPrompt="1"/>
          </p:nvPr>
        </p:nvSpPr>
        <p:spPr>
          <a:xfrm>
            <a:off x="611443" y="454614"/>
            <a:ext cx="11002435" cy="71696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sz="3600" u="sng">
                <a:solidFill>
                  <a:srgbClr val="211D4E"/>
                </a:solidFill>
              </a:defRPr>
            </a:lvl1pPr>
            <a:lvl2pPr marL="800100" indent="-342900">
              <a:lnSpc>
                <a:spcPct val="100000"/>
              </a:lnSpc>
              <a:spcBef>
                <a:spcPts val="0"/>
              </a:spcBef>
              <a:buFontTx/>
              <a:defRPr b="1" sz="3600" u="sng">
                <a:solidFill>
                  <a:srgbClr val="211D4E"/>
                </a:solidFill>
              </a:defRPr>
            </a:lvl2pPr>
            <a:lvl3pPr marL="1325879" indent="-411479">
              <a:lnSpc>
                <a:spcPct val="100000"/>
              </a:lnSpc>
              <a:spcBef>
                <a:spcPts val="0"/>
              </a:spcBef>
              <a:buFontTx/>
              <a:defRPr b="1" sz="3600" u="sng">
                <a:solidFill>
                  <a:srgbClr val="211D4E"/>
                </a:solidFill>
              </a:defRPr>
            </a:lvl3pPr>
            <a:lvl4pPr marL="1828800" indent="-457200">
              <a:lnSpc>
                <a:spcPct val="100000"/>
              </a:lnSpc>
              <a:spcBef>
                <a:spcPts val="0"/>
              </a:spcBef>
              <a:buFontTx/>
              <a:defRPr b="1" sz="3600" u="sng">
                <a:solidFill>
                  <a:srgbClr val="211D4E"/>
                </a:solidFill>
              </a:defRPr>
            </a:lvl4pPr>
            <a:lvl5pPr marL="2286000" indent="-457200">
              <a:lnSpc>
                <a:spcPct val="100000"/>
              </a:lnSpc>
              <a:spcBef>
                <a:spcPts val="0"/>
              </a:spcBef>
              <a:buFontTx/>
              <a:defRPr b="1" sz="3600" u="sng">
                <a:solidFill>
                  <a:srgbClr val="211D4E"/>
                </a:solidFill>
              </a:defRPr>
            </a:lvl5pPr>
          </a:lstStyle>
          <a:p>
            <a:pPr/>
            <a:r>
              <a:t>Header 24–40 Pt in Verdana Bold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5" name="Text Placeholder 2"/>
          <p:cNvSpPr/>
          <p:nvPr>
            <p:ph type="body" idx="21" hasCustomPrompt="1"/>
          </p:nvPr>
        </p:nvSpPr>
        <p:spPr>
          <a:xfrm>
            <a:off x="611717" y="1171575"/>
            <a:ext cx="11002435" cy="43894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800">
                <a:solidFill>
                  <a:srgbClr val="211D4E"/>
                </a:solidFill>
              </a:defRPr>
            </a:lvl1pPr>
          </a:lstStyle>
          <a:p>
            <a:pPr/>
            <a:r>
              <a:t>Body Content 18 Pt Verdana</a:t>
            </a:r>
          </a:p>
        </p:txBody>
      </p:sp>
      <p:pic>
        <p:nvPicPr>
          <p:cNvPr id="106" name="ThinkShops-icon-white.png" descr="ThinkShops-icon-white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204945" y="6141526"/>
            <a:ext cx="523187" cy="523719"/>
          </a:xfrm>
          <a:prstGeom prst="rect">
            <a:avLst/>
          </a:prstGeom>
          <a:ln w="12700">
            <a:miter lim="400000"/>
          </a:ln>
        </p:spPr>
      </p:pic>
      <p:sp>
        <p:nvSpPr>
          <p:cNvPr id="107" name="Text Placeholder 24"/>
          <p:cNvSpPr/>
          <p:nvPr>
            <p:ph type="body" sz="quarter" idx="22" hasCustomPrompt="1"/>
          </p:nvPr>
        </p:nvSpPr>
        <p:spPr>
          <a:xfrm>
            <a:off x="6569548" y="6286541"/>
            <a:ext cx="5217584" cy="227014"/>
          </a:xfrm>
          <a:prstGeom prst="rect">
            <a:avLst/>
          </a:prstGeom>
        </p:spPr>
        <p:txBody>
          <a:bodyPr/>
          <a:lstStyle>
            <a:lvl1pPr marL="0" indent="0" algn="r" defTabSz="612648">
              <a:spcBef>
                <a:spcPts val="600"/>
              </a:spcBef>
              <a:buSzTx/>
              <a:buFontTx/>
              <a:buNone/>
              <a:defRPr b="1" sz="938">
                <a:solidFill>
                  <a:srgbClr val="FFFFFF"/>
                </a:solidFill>
              </a:defRPr>
            </a:lvl1pPr>
          </a:lstStyle>
          <a:p>
            <a:pPr/>
            <a:r>
              <a:t>https://brand.yliapps.com/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xfrm>
            <a:off x="11399142" y="6268420"/>
            <a:ext cx="287782" cy="276539"/>
          </a:xfrm>
          <a:prstGeom prst="rect">
            <a:avLst/>
          </a:prstGeom>
        </p:spPr>
        <p:txBody>
          <a:bodyPr/>
          <a:lstStyle>
            <a:lvl1pPr algn="l">
              <a:defRPr b="1" sz="1300" u="sng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CONTENT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Rectangle 13"/>
          <p:cNvSpPr/>
          <p:nvPr/>
        </p:nvSpPr>
        <p:spPr>
          <a:xfrm>
            <a:off x="0" y="6057900"/>
            <a:ext cx="12192000" cy="808192"/>
          </a:xfrm>
          <a:prstGeom prst="rect">
            <a:avLst/>
          </a:prstGeom>
          <a:solidFill>
            <a:srgbClr val="3C62A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BC1E3E"/>
                </a:solidFill>
              </a:defRPr>
            </a:pPr>
          </a:p>
        </p:txBody>
      </p:sp>
      <p:sp>
        <p:nvSpPr>
          <p:cNvPr id="116" name="Rectangle 11"/>
          <p:cNvSpPr/>
          <p:nvPr/>
        </p:nvSpPr>
        <p:spPr>
          <a:xfrm>
            <a:off x="152400" y="118345"/>
            <a:ext cx="11887201" cy="6629401"/>
          </a:xfrm>
          <a:prstGeom prst="rect">
            <a:avLst/>
          </a:prstGeom>
          <a:ln>
            <a:solidFill>
              <a:srgbClr val="F26635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7" name="Body Level One…"/>
          <p:cNvSpPr txBox="1"/>
          <p:nvPr>
            <p:ph type="body" sz="half" idx="1" hasCustomPrompt="1"/>
          </p:nvPr>
        </p:nvSpPr>
        <p:spPr>
          <a:xfrm>
            <a:off x="612915" y="1165484"/>
            <a:ext cx="4695686" cy="438840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800">
                <a:solidFill>
                  <a:srgbClr val="211D4E"/>
                </a:solidFill>
              </a:defRPr>
            </a:lvl1pPr>
            <a:lvl2pPr marL="628650" indent="-171450">
              <a:lnSpc>
                <a:spcPct val="100000"/>
              </a:lnSpc>
              <a:spcBef>
                <a:spcPts val="0"/>
              </a:spcBef>
              <a:buFontTx/>
              <a:defRPr sz="1800">
                <a:solidFill>
                  <a:srgbClr val="211D4E"/>
                </a:solidFill>
              </a:defRPr>
            </a:lvl2pPr>
            <a:lvl3pPr marL="1120139" indent="-205739">
              <a:lnSpc>
                <a:spcPct val="100000"/>
              </a:lnSpc>
              <a:spcBef>
                <a:spcPts val="0"/>
              </a:spcBef>
              <a:buFontTx/>
              <a:defRPr sz="1800">
                <a:solidFill>
                  <a:srgbClr val="211D4E"/>
                </a:solidFill>
              </a:defRPr>
            </a:lvl3pPr>
            <a:lvl4pPr marL="1600200" indent="-228600">
              <a:lnSpc>
                <a:spcPct val="100000"/>
              </a:lnSpc>
              <a:spcBef>
                <a:spcPts val="0"/>
              </a:spcBef>
              <a:buFontTx/>
              <a:defRPr sz="1800">
                <a:solidFill>
                  <a:srgbClr val="211D4E"/>
                </a:solidFill>
              </a:defRPr>
            </a:lvl4pPr>
            <a:lvl5pPr marL="2057400" indent="-228600">
              <a:lnSpc>
                <a:spcPct val="100000"/>
              </a:lnSpc>
              <a:spcBef>
                <a:spcPts val="0"/>
              </a:spcBef>
              <a:buFontTx/>
              <a:defRPr sz="1800">
                <a:solidFill>
                  <a:srgbClr val="211D4E"/>
                </a:solidFill>
              </a:defRPr>
            </a:lvl5pPr>
          </a:lstStyle>
          <a:p>
            <a:pPr/>
            <a:r>
              <a:t>Body Content 18 Pt Verdana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8" name="Text Placeholder 17"/>
          <p:cNvSpPr/>
          <p:nvPr>
            <p:ph type="body" sz="half" idx="21" hasCustomPrompt="1"/>
          </p:nvPr>
        </p:nvSpPr>
        <p:spPr>
          <a:xfrm>
            <a:off x="5979888" y="1165484"/>
            <a:ext cx="4695686" cy="438840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800">
                <a:solidFill>
                  <a:srgbClr val="211D4E"/>
                </a:solidFill>
              </a:defRPr>
            </a:lvl1pPr>
          </a:lstStyle>
          <a:p>
            <a:pPr/>
            <a:r>
              <a:t>Body Content 18 Pt Verdana</a:t>
            </a:r>
          </a:p>
        </p:txBody>
      </p:sp>
      <p:sp>
        <p:nvSpPr>
          <p:cNvPr id="119" name="Text Placeholder 26"/>
          <p:cNvSpPr/>
          <p:nvPr>
            <p:ph type="body" sz="quarter" idx="22" hasCustomPrompt="1"/>
          </p:nvPr>
        </p:nvSpPr>
        <p:spPr>
          <a:xfrm>
            <a:off x="612914" y="463202"/>
            <a:ext cx="4695687" cy="70228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u="sng">
                <a:solidFill>
                  <a:srgbClr val="211D4E"/>
                </a:solidFill>
              </a:defRPr>
            </a:lvl1pPr>
          </a:lstStyle>
          <a:p>
            <a:pPr/>
            <a:r>
              <a:t>Header Column 1</a:t>
            </a:r>
          </a:p>
        </p:txBody>
      </p:sp>
      <p:pic>
        <p:nvPicPr>
          <p:cNvPr id="120" name="ThinkShops-icon-white.png" descr="ThinkShops-icon-white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204945" y="6141526"/>
            <a:ext cx="523187" cy="523719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Text Placeholder 24"/>
          <p:cNvSpPr/>
          <p:nvPr>
            <p:ph type="body" sz="quarter" idx="23" hasCustomPrompt="1"/>
          </p:nvPr>
        </p:nvSpPr>
        <p:spPr>
          <a:xfrm>
            <a:off x="6628789" y="6286541"/>
            <a:ext cx="5217585" cy="227014"/>
          </a:xfrm>
          <a:prstGeom prst="rect">
            <a:avLst/>
          </a:prstGeom>
        </p:spPr>
        <p:txBody>
          <a:bodyPr/>
          <a:lstStyle>
            <a:lvl1pPr marL="0" indent="0" algn="r" defTabSz="612648">
              <a:spcBef>
                <a:spcPts val="600"/>
              </a:spcBef>
              <a:buSzTx/>
              <a:buFontTx/>
              <a:buNone/>
              <a:defRPr b="1" sz="938">
                <a:solidFill>
                  <a:srgbClr val="FFFFFF"/>
                </a:solidFill>
              </a:defRPr>
            </a:lvl1pPr>
          </a:lstStyle>
          <a:p>
            <a:pPr/>
            <a:r>
              <a:t>https://brand.yliapps.com/</a:t>
            </a:r>
          </a:p>
        </p:txBody>
      </p:sp>
      <p:sp>
        <p:nvSpPr>
          <p:cNvPr id="122" name="Text Placeholder 26"/>
          <p:cNvSpPr/>
          <p:nvPr>
            <p:ph type="body" sz="quarter" idx="24" hasCustomPrompt="1"/>
          </p:nvPr>
        </p:nvSpPr>
        <p:spPr>
          <a:xfrm>
            <a:off x="5979888" y="439364"/>
            <a:ext cx="4695686" cy="70228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u="sng">
                <a:solidFill>
                  <a:srgbClr val="211D4E"/>
                </a:solidFill>
              </a:defRPr>
            </a:lvl1pPr>
          </a:lstStyle>
          <a:p>
            <a:pPr/>
            <a:r>
              <a:t>Header Column 2</a:t>
            </a:r>
          </a:p>
        </p:txBody>
      </p:sp>
      <p:sp>
        <p:nvSpPr>
          <p:cNvPr id="123" name="Slide Number"/>
          <p:cNvSpPr txBox="1"/>
          <p:nvPr>
            <p:ph type="sldNum" sz="quarter" idx="2"/>
          </p:nvPr>
        </p:nvSpPr>
        <p:spPr>
          <a:xfrm>
            <a:off x="11399142" y="6268420"/>
            <a:ext cx="287782" cy="276539"/>
          </a:xfrm>
          <a:prstGeom prst="rect">
            <a:avLst/>
          </a:prstGeom>
        </p:spPr>
        <p:txBody>
          <a:bodyPr/>
          <a:lstStyle>
            <a:lvl1pPr algn="l">
              <a:defRPr b="1" sz="1300" u="sng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CONTENT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Rectangle 13"/>
          <p:cNvSpPr/>
          <p:nvPr/>
        </p:nvSpPr>
        <p:spPr>
          <a:xfrm>
            <a:off x="0" y="6057900"/>
            <a:ext cx="12192000" cy="808192"/>
          </a:xfrm>
          <a:prstGeom prst="rect">
            <a:avLst/>
          </a:prstGeom>
          <a:solidFill>
            <a:srgbClr val="3C62A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BC1E3E"/>
                </a:solidFill>
              </a:defRPr>
            </a:pPr>
          </a:p>
        </p:txBody>
      </p:sp>
      <p:sp>
        <p:nvSpPr>
          <p:cNvPr id="131" name="Rectangle 7"/>
          <p:cNvSpPr/>
          <p:nvPr/>
        </p:nvSpPr>
        <p:spPr>
          <a:xfrm>
            <a:off x="152400" y="118345"/>
            <a:ext cx="11887201" cy="6629401"/>
          </a:xfrm>
          <a:prstGeom prst="rect">
            <a:avLst/>
          </a:prstGeom>
          <a:ln>
            <a:solidFill>
              <a:srgbClr val="F26635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32" name="Text Placeholder 19"/>
          <p:cNvSpPr/>
          <p:nvPr>
            <p:ph type="body" sz="quarter" idx="21" hasCustomPrompt="1"/>
          </p:nvPr>
        </p:nvSpPr>
        <p:spPr>
          <a:xfrm>
            <a:off x="8237517" y="455612"/>
            <a:ext cx="3170768" cy="7096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sz="2400" u="sng">
                <a:solidFill>
                  <a:srgbClr val="211D4E"/>
                </a:solidFill>
              </a:defRPr>
            </a:lvl1pPr>
          </a:lstStyle>
          <a:p>
            <a:pPr/>
            <a:r>
              <a:t>Verdana Bold</a:t>
            </a:r>
          </a:p>
        </p:txBody>
      </p:sp>
      <p:sp>
        <p:nvSpPr>
          <p:cNvPr id="133" name="Text Placeholder 2"/>
          <p:cNvSpPr/>
          <p:nvPr>
            <p:ph type="body" sz="quarter" idx="22" hasCustomPrompt="1"/>
          </p:nvPr>
        </p:nvSpPr>
        <p:spPr>
          <a:xfrm>
            <a:off x="609600" y="1165225"/>
            <a:ext cx="3170769" cy="438943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800">
                <a:solidFill>
                  <a:srgbClr val="211D4E"/>
                </a:solidFill>
              </a:defRPr>
            </a:lvl1pPr>
          </a:lstStyle>
          <a:p>
            <a:pPr/>
            <a:r>
              <a:t>Body Content 18 Pt Verdana</a:t>
            </a:r>
          </a:p>
        </p:txBody>
      </p:sp>
      <p:sp>
        <p:nvSpPr>
          <p:cNvPr id="134" name="Text Placeholder 2"/>
          <p:cNvSpPr/>
          <p:nvPr>
            <p:ph type="body" sz="quarter" idx="23" hasCustomPrompt="1"/>
          </p:nvPr>
        </p:nvSpPr>
        <p:spPr>
          <a:xfrm>
            <a:off x="4436350" y="1165225"/>
            <a:ext cx="3170769" cy="438943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800">
                <a:solidFill>
                  <a:srgbClr val="211D4E"/>
                </a:solidFill>
              </a:defRPr>
            </a:lvl1pPr>
          </a:lstStyle>
          <a:p>
            <a:pPr/>
            <a:r>
              <a:t>Body Content 18 Pt Verdana</a:t>
            </a:r>
          </a:p>
        </p:txBody>
      </p:sp>
      <p:sp>
        <p:nvSpPr>
          <p:cNvPr id="135" name="Text Placeholder 2"/>
          <p:cNvSpPr/>
          <p:nvPr>
            <p:ph type="body" sz="quarter" idx="24" hasCustomPrompt="1"/>
          </p:nvPr>
        </p:nvSpPr>
        <p:spPr>
          <a:xfrm>
            <a:off x="8237517" y="1165225"/>
            <a:ext cx="3170768" cy="438943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800">
                <a:solidFill>
                  <a:srgbClr val="211D4E"/>
                </a:solidFill>
              </a:defRPr>
            </a:lvl1pPr>
          </a:lstStyle>
          <a:p>
            <a:pPr/>
            <a:r>
              <a:t>Body Content 18 Pt Verdana</a:t>
            </a:r>
          </a:p>
        </p:txBody>
      </p:sp>
      <p:pic>
        <p:nvPicPr>
          <p:cNvPr id="136" name="ThinkShops-icon-white.png" descr="ThinkShops-icon-whit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4945" y="6141526"/>
            <a:ext cx="523187" cy="523719"/>
          </a:xfrm>
          <a:prstGeom prst="rect">
            <a:avLst/>
          </a:prstGeom>
          <a:ln w="12700">
            <a:miter lim="400000"/>
          </a:ln>
        </p:spPr>
      </p:pic>
      <p:sp>
        <p:nvSpPr>
          <p:cNvPr id="137" name="Text Placeholder 24"/>
          <p:cNvSpPr/>
          <p:nvPr>
            <p:ph type="body" sz="quarter" idx="25" hasCustomPrompt="1"/>
          </p:nvPr>
        </p:nvSpPr>
        <p:spPr>
          <a:xfrm>
            <a:off x="6581396" y="6286541"/>
            <a:ext cx="5217584" cy="227014"/>
          </a:xfrm>
          <a:prstGeom prst="rect">
            <a:avLst/>
          </a:prstGeom>
        </p:spPr>
        <p:txBody>
          <a:bodyPr/>
          <a:lstStyle>
            <a:lvl1pPr marL="0" indent="0" algn="r" defTabSz="612648">
              <a:spcBef>
                <a:spcPts val="600"/>
              </a:spcBef>
              <a:buSzTx/>
              <a:buFontTx/>
              <a:buNone/>
              <a:defRPr b="1" sz="938">
                <a:solidFill>
                  <a:srgbClr val="FFFFFF"/>
                </a:solidFill>
              </a:defRPr>
            </a:lvl1pPr>
          </a:lstStyle>
          <a:p>
            <a:pPr/>
            <a:r>
              <a:t>https://brand.yliapps.com/</a:t>
            </a:r>
          </a:p>
        </p:txBody>
      </p:sp>
      <p:sp>
        <p:nvSpPr>
          <p:cNvPr id="138" name="Text Placeholder 19"/>
          <p:cNvSpPr/>
          <p:nvPr>
            <p:ph type="body" sz="quarter" idx="26" hasCustomPrompt="1"/>
          </p:nvPr>
        </p:nvSpPr>
        <p:spPr>
          <a:xfrm>
            <a:off x="609599" y="445028"/>
            <a:ext cx="3170769" cy="70961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sz="2400" u="sng">
                <a:solidFill>
                  <a:srgbClr val="211D4E"/>
                </a:solidFill>
              </a:defRPr>
            </a:lvl1pPr>
          </a:lstStyle>
          <a:p>
            <a:pPr/>
            <a:r>
              <a:t>Header</a:t>
            </a:r>
          </a:p>
        </p:txBody>
      </p:sp>
      <p:sp>
        <p:nvSpPr>
          <p:cNvPr id="139" name="Text Placeholder 19"/>
          <p:cNvSpPr/>
          <p:nvPr/>
        </p:nvSpPr>
        <p:spPr>
          <a:xfrm>
            <a:off x="4423558" y="455612"/>
            <a:ext cx="3170768" cy="709613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 fontScale="100000" lnSpcReduction="0"/>
          </a:bodyPr>
          <a:lstStyle/>
          <a:p>
            <a:pPr>
              <a:defRPr b="1" sz="2400" u="sng">
                <a:solidFill>
                  <a:srgbClr val="211D4E"/>
                </a:solidFill>
              </a:defRPr>
            </a:pPr>
          </a:p>
        </p:txBody>
      </p:sp>
      <p:sp>
        <p:nvSpPr>
          <p:cNvPr id="140" name="Slide Number"/>
          <p:cNvSpPr txBox="1"/>
          <p:nvPr>
            <p:ph type="sldNum" sz="quarter" idx="2"/>
          </p:nvPr>
        </p:nvSpPr>
        <p:spPr>
          <a:xfrm>
            <a:off x="11399142" y="6268420"/>
            <a:ext cx="287782" cy="276539"/>
          </a:xfrm>
          <a:prstGeom prst="rect">
            <a:avLst/>
          </a:prstGeom>
        </p:spPr>
        <p:txBody>
          <a:bodyPr/>
          <a:lstStyle>
            <a:lvl1pPr algn="l">
              <a:defRPr b="1" sz="1300" u="sng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SECTION TITL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icture Placeholder 23"/>
          <p:cNvSpPr/>
          <p:nvPr>
            <p:ph type="pic" idx="21"/>
          </p:nvPr>
        </p:nvSpPr>
        <p:spPr>
          <a:xfrm>
            <a:off x="4567521" y="0"/>
            <a:ext cx="7624480" cy="6865939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148" name="Rectangle 10"/>
          <p:cNvSpPr/>
          <p:nvPr/>
        </p:nvSpPr>
        <p:spPr>
          <a:xfrm>
            <a:off x="0" y="0"/>
            <a:ext cx="4572000" cy="6866092"/>
          </a:xfrm>
          <a:prstGeom prst="rect">
            <a:avLst/>
          </a:prstGeom>
          <a:solidFill>
            <a:srgbClr val="3C62A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BC1E3E"/>
                </a:solidFill>
              </a:defRPr>
            </a:pPr>
          </a:p>
        </p:txBody>
      </p:sp>
      <p:sp>
        <p:nvSpPr>
          <p:cNvPr id="149" name="Straight Connector 12"/>
          <p:cNvSpPr/>
          <p:nvPr/>
        </p:nvSpPr>
        <p:spPr>
          <a:xfrm>
            <a:off x="152400" y="6747746"/>
            <a:ext cx="4419600" cy="1"/>
          </a:xfrm>
          <a:prstGeom prst="line">
            <a:avLst/>
          </a:prstGeom>
          <a:ln>
            <a:solidFill>
              <a:srgbClr val="F26635"/>
            </a:solidFill>
            <a:miter/>
          </a:ln>
        </p:spPr>
        <p:txBody>
          <a:bodyPr lIns="45719" rIns="45719"/>
          <a:lstStyle/>
          <a:p>
            <a:pPr/>
          </a:p>
        </p:txBody>
      </p:sp>
      <p:sp>
        <p:nvSpPr>
          <p:cNvPr id="150" name="Straight Connector 13"/>
          <p:cNvSpPr/>
          <p:nvPr/>
        </p:nvSpPr>
        <p:spPr>
          <a:xfrm>
            <a:off x="152400" y="118345"/>
            <a:ext cx="4419600" cy="1"/>
          </a:xfrm>
          <a:prstGeom prst="line">
            <a:avLst/>
          </a:prstGeom>
          <a:ln>
            <a:solidFill>
              <a:srgbClr val="F26635"/>
            </a:solidFill>
            <a:miter/>
          </a:ln>
        </p:spPr>
        <p:txBody>
          <a:bodyPr lIns="45719" rIns="45719"/>
          <a:lstStyle/>
          <a:p>
            <a:pPr/>
          </a:p>
        </p:txBody>
      </p:sp>
      <p:sp>
        <p:nvSpPr>
          <p:cNvPr id="151" name="Straight Connector 14"/>
          <p:cNvSpPr/>
          <p:nvPr/>
        </p:nvSpPr>
        <p:spPr>
          <a:xfrm flipH="1">
            <a:off x="152400" y="118345"/>
            <a:ext cx="1" cy="6629402"/>
          </a:xfrm>
          <a:prstGeom prst="line">
            <a:avLst/>
          </a:prstGeom>
          <a:ln>
            <a:solidFill>
              <a:srgbClr val="F26635"/>
            </a:solidFill>
            <a:miter/>
          </a:ln>
        </p:spPr>
        <p:txBody>
          <a:bodyPr lIns="45719" rIns="45719"/>
          <a:lstStyle/>
          <a:p>
            <a:pPr/>
          </a:p>
        </p:txBody>
      </p:sp>
      <p:sp>
        <p:nvSpPr>
          <p:cNvPr id="152" name="Body Level One…"/>
          <p:cNvSpPr txBox="1"/>
          <p:nvPr>
            <p:ph type="body" sz="quarter" idx="1" hasCustomPrompt="1"/>
          </p:nvPr>
        </p:nvSpPr>
        <p:spPr>
          <a:xfrm>
            <a:off x="664633" y="1423987"/>
            <a:ext cx="3496735" cy="173641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sz="3600">
                <a:solidFill>
                  <a:srgbClr val="FFFFFF"/>
                </a:solidFill>
              </a:defRPr>
            </a:lvl1pPr>
            <a:lvl2pPr marL="800100" indent="-342900">
              <a:lnSpc>
                <a:spcPct val="100000"/>
              </a:lnSpc>
              <a:spcBef>
                <a:spcPts val="0"/>
              </a:spcBef>
              <a:buFontTx/>
              <a:defRPr b="1" sz="3600">
                <a:solidFill>
                  <a:srgbClr val="FFFFFF"/>
                </a:solidFill>
              </a:defRPr>
            </a:lvl2pPr>
            <a:lvl3pPr marL="1325879" indent="-411479">
              <a:lnSpc>
                <a:spcPct val="100000"/>
              </a:lnSpc>
              <a:spcBef>
                <a:spcPts val="0"/>
              </a:spcBef>
              <a:buFontTx/>
              <a:defRPr b="1" sz="3600">
                <a:solidFill>
                  <a:srgbClr val="FFFFFF"/>
                </a:solidFill>
              </a:defRPr>
            </a:lvl3pPr>
            <a:lvl4pPr marL="1828800" indent="-457200">
              <a:lnSpc>
                <a:spcPct val="100000"/>
              </a:lnSpc>
              <a:spcBef>
                <a:spcPts val="0"/>
              </a:spcBef>
              <a:buFontTx/>
              <a:defRPr b="1" sz="3600">
                <a:solidFill>
                  <a:srgbClr val="FFFFFF"/>
                </a:solidFill>
              </a:defRPr>
            </a:lvl4pPr>
            <a:lvl5pPr marL="2286000" indent="-457200">
              <a:lnSpc>
                <a:spcPct val="100000"/>
              </a:lnSpc>
              <a:spcBef>
                <a:spcPts val="0"/>
              </a:spcBef>
              <a:buFontTx/>
              <a:defRPr b="1" sz="3600">
                <a:solidFill>
                  <a:srgbClr val="FFFFFF"/>
                </a:solidFill>
              </a:defRPr>
            </a:lvl5pPr>
          </a:lstStyle>
          <a:p>
            <a:pPr/>
            <a:r>
              <a:t>Title 32–40 Pt Verdana Bold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53" name="Text Placeholder 4"/>
          <p:cNvSpPr/>
          <p:nvPr>
            <p:ph type="body" sz="quarter" idx="22" hasCustomPrompt="1"/>
          </p:nvPr>
        </p:nvSpPr>
        <p:spPr>
          <a:xfrm>
            <a:off x="664633" y="3160405"/>
            <a:ext cx="3496735" cy="574676"/>
          </a:xfrm>
          <a:prstGeom prst="rect">
            <a:avLst/>
          </a:prstGeom>
        </p:spPr>
        <p:txBody>
          <a:bodyPr/>
          <a:lstStyle>
            <a:lvl1pPr marL="0" indent="0" defTabSz="832104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638">
                <a:solidFill>
                  <a:srgbClr val="FFFFFF"/>
                </a:solidFill>
              </a:defRPr>
            </a:lvl1pPr>
          </a:lstStyle>
          <a:p>
            <a:pPr/>
            <a:r>
              <a:t>Name or Secondary Title 18–20 Pt Verdana</a:t>
            </a:r>
          </a:p>
        </p:txBody>
      </p:sp>
      <p:sp>
        <p:nvSpPr>
          <p:cNvPr id="1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SECTION TITLE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icture Placeholder 21"/>
          <p:cNvSpPr/>
          <p:nvPr>
            <p:ph type="pic" idx="21"/>
          </p:nvPr>
        </p:nvSpPr>
        <p:spPr>
          <a:xfrm>
            <a:off x="0" y="0"/>
            <a:ext cx="12192000" cy="5491842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162" name="Rectangle 9"/>
          <p:cNvSpPr/>
          <p:nvPr/>
        </p:nvSpPr>
        <p:spPr>
          <a:xfrm>
            <a:off x="0" y="5491843"/>
            <a:ext cx="12192000" cy="1374250"/>
          </a:xfrm>
          <a:prstGeom prst="rect">
            <a:avLst/>
          </a:prstGeom>
          <a:solidFill>
            <a:srgbClr val="F2663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BC1E3E"/>
                </a:solidFill>
              </a:defRPr>
            </a:pPr>
          </a:p>
        </p:txBody>
      </p:sp>
      <p:sp>
        <p:nvSpPr>
          <p:cNvPr id="163" name="Straight Connector 10"/>
          <p:cNvSpPr/>
          <p:nvPr/>
        </p:nvSpPr>
        <p:spPr>
          <a:xfrm>
            <a:off x="152400" y="6747746"/>
            <a:ext cx="11887201" cy="1"/>
          </a:xfrm>
          <a:prstGeom prst="line">
            <a:avLst/>
          </a:prstGeom>
          <a:ln>
            <a:solidFill>
              <a:srgbClr val="3C62A2"/>
            </a:solidFill>
            <a:miter/>
          </a:ln>
        </p:spPr>
        <p:txBody>
          <a:bodyPr lIns="45719" rIns="45719"/>
          <a:lstStyle/>
          <a:p>
            <a:pPr/>
          </a:p>
        </p:txBody>
      </p:sp>
      <p:sp>
        <p:nvSpPr>
          <p:cNvPr id="164" name="Straight Connector 11"/>
          <p:cNvSpPr/>
          <p:nvPr/>
        </p:nvSpPr>
        <p:spPr>
          <a:xfrm>
            <a:off x="12039599" y="5491843"/>
            <a:ext cx="1" cy="1255904"/>
          </a:xfrm>
          <a:prstGeom prst="line">
            <a:avLst/>
          </a:prstGeom>
          <a:ln>
            <a:solidFill>
              <a:srgbClr val="3C62A2"/>
            </a:solidFill>
            <a:miter/>
          </a:ln>
        </p:spPr>
        <p:txBody>
          <a:bodyPr lIns="45719" rIns="45719"/>
          <a:lstStyle/>
          <a:p>
            <a:pPr/>
          </a:p>
        </p:txBody>
      </p:sp>
      <p:sp>
        <p:nvSpPr>
          <p:cNvPr id="165" name="Straight Connector 14"/>
          <p:cNvSpPr/>
          <p:nvPr/>
        </p:nvSpPr>
        <p:spPr>
          <a:xfrm flipH="1">
            <a:off x="152399" y="5491843"/>
            <a:ext cx="2" cy="1255904"/>
          </a:xfrm>
          <a:prstGeom prst="line">
            <a:avLst/>
          </a:prstGeom>
          <a:ln>
            <a:solidFill>
              <a:srgbClr val="3C62A2"/>
            </a:solidFill>
            <a:miter/>
          </a:ln>
        </p:spPr>
        <p:txBody>
          <a:bodyPr lIns="45719" rIns="45719"/>
          <a:lstStyle/>
          <a:p>
            <a:pPr/>
          </a:p>
        </p:txBody>
      </p:sp>
      <p:sp>
        <p:nvSpPr>
          <p:cNvPr id="166" name="Body Level One…"/>
          <p:cNvSpPr txBox="1"/>
          <p:nvPr>
            <p:ph type="body" sz="quarter" idx="1" hasCustomPrompt="1"/>
          </p:nvPr>
        </p:nvSpPr>
        <p:spPr>
          <a:xfrm>
            <a:off x="655695" y="5616680"/>
            <a:ext cx="11383905" cy="54628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sz="3600">
                <a:solidFill>
                  <a:srgbClr val="FFFFFF"/>
                </a:solidFill>
              </a:defRPr>
            </a:lvl1pPr>
            <a:lvl2pPr marL="800100" indent="-342900">
              <a:lnSpc>
                <a:spcPct val="100000"/>
              </a:lnSpc>
              <a:spcBef>
                <a:spcPts val="0"/>
              </a:spcBef>
              <a:buFontTx/>
              <a:defRPr b="1" sz="3600">
                <a:solidFill>
                  <a:srgbClr val="FFFFFF"/>
                </a:solidFill>
              </a:defRPr>
            </a:lvl2pPr>
            <a:lvl3pPr marL="1325879" indent="-411479">
              <a:lnSpc>
                <a:spcPct val="100000"/>
              </a:lnSpc>
              <a:spcBef>
                <a:spcPts val="0"/>
              </a:spcBef>
              <a:buFontTx/>
              <a:defRPr b="1" sz="3600">
                <a:solidFill>
                  <a:srgbClr val="FFFFFF"/>
                </a:solidFill>
              </a:defRPr>
            </a:lvl3pPr>
            <a:lvl4pPr marL="1828800" indent="-457200">
              <a:lnSpc>
                <a:spcPct val="100000"/>
              </a:lnSpc>
              <a:spcBef>
                <a:spcPts val="0"/>
              </a:spcBef>
              <a:buFontTx/>
              <a:defRPr b="1" sz="3600">
                <a:solidFill>
                  <a:srgbClr val="FFFFFF"/>
                </a:solidFill>
              </a:defRPr>
            </a:lvl4pPr>
            <a:lvl5pPr marL="2286000" indent="-457200">
              <a:lnSpc>
                <a:spcPct val="100000"/>
              </a:lnSpc>
              <a:spcBef>
                <a:spcPts val="0"/>
              </a:spcBef>
              <a:buFontTx/>
              <a:defRPr b="1" sz="3600">
                <a:solidFill>
                  <a:srgbClr val="FFFFFF"/>
                </a:solidFill>
              </a:defRPr>
            </a:lvl5pPr>
          </a:lstStyle>
          <a:p>
            <a:pPr/>
            <a:r>
              <a:t>Title 32–40 Pt Verdana Bold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67" name="Text Placeholder 28"/>
          <p:cNvSpPr/>
          <p:nvPr>
            <p:ph type="body" sz="quarter" idx="22" hasCustomPrompt="1"/>
          </p:nvPr>
        </p:nvSpPr>
        <p:spPr>
          <a:xfrm>
            <a:off x="656166" y="6162968"/>
            <a:ext cx="7333486" cy="346076"/>
          </a:xfrm>
          <a:prstGeom prst="rect">
            <a:avLst/>
          </a:prstGeom>
        </p:spPr>
        <p:txBody>
          <a:bodyPr/>
          <a:lstStyle>
            <a:lvl1pPr marL="0" indent="0" defTabSz="841247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656">
                <a:solidFill>
                  <a:srgbClr val="FFFFFF"/>
                </a:solidFill>
              </a:defRPr>
            </a:lvl1pPr>
          </a:lstStyle>
          <a:p>
            <a:pPr/>
            <a:r>
              <a:t>Presenter or Second Title 18–20 Pt Verdana</a:t>
            </a:r>
          </a:p>
        </p:txBody>
      </p:sp>
      <p:sp>
        <p:nvSpPr>
          <p:cNvPr id="16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Rectangle 9"/>
          <p:cNvSpPr/>
          <p:nvPr/>
        </p:nvSpPr>
        <p:spPr>
          <a:xfrm>
            <a:off x="152400" y="118345"/>
            <a:ext cx="11887201" cy="6629401"/>
          </a:xfrm>
          <a:prstGeom prst="rect">
            <a:avLst/>
          </a:prstGeom>
          <a:ln>
            <a:solidFill>
              <a:srgbClr val="F26635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76" name="ThinkShops-PBC-color.png" descr="ThinkShops-PBC-color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4041576" y="5288309"/>
            <a:ext cx="4108824" cy="908545"/>
          </a:xfrm>
          <a:prstGeom prst="rect">
            <a:avLst/>
          </a:prstGeom>
          <a:ln w="12700">
            <a:miter lim="400000"/>
          </a:ln>
        </p:spPr>
      </p:pic>
      <p:sp>
        <p:nvSpPr>
          <p:cNvPr id="177" name="TextBox 3"/>
          <p:cNvSpPr txBox="1"/>
          <p:nvPr/>
        </p:nvSpPr>
        <p:spPr>
          <a:xfrm>
            <a:off x="198118" y="2197100"/>
            <a:ext cx="11795760" cy="828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4800"/>
            </a:lvl1pPr>
          </a:lstStyle>
          <a:p>
            <a:pPr/>
            <a:r>
              <a:t>Title 48-54 pt Verdana</a:t>
            </a:r>
          </a:p>
        </p:txBody>
      </p:sp>
      <p:sp>
        <p:nvSpPr>
          <p:cNvPr id="178" name="TextBox 4"/>
          <p:cNvSpPr txBox="1"/>
          <p:nvPr/>
        </p:nvSpPr>
        <p:spPr>
          <a:xfrm>
            <a:off x="198118" y="2903457"/>
            <a:ext cx="11795760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000"/>
            </a:lvl1pPr>
          </a:lstStyle>
          <a:p>
            <a:pPr/>
            <a:r>
              <a:t>Presenter’s Name or Secondary Title 20-28 pt Verdana</a:t>
            </a:r>
          </a:p>
        </p:txBody>
      </p:sp>
      <p:sp>
        <p:nvSpPr>
          <p:cNvPr id="179" name="TextBox 4"/>
          <p:cNvSpPr txBox="1"/>
          <p:nvPr/>
        </p:nvSpPr>
        <p:spPr>
          <a:xfrm>
            <a:off x="198120" y="3655146"/>
            <a:ext cx="11795760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i="1">
                <a:solidFill>
                  <a:srgbClr val="E17044"/>
                </a:solidFill>
              </a:defRPr>
            </a:lvl1pPr>
          </a:lstStyle>
          <a:p>
            <a:pPr/>
            <a:r>
              <a:t>Presenter’s Name 18-20 pt Verdana Italic</a:t>
            </a:r>
          </a:p>
        </p:txBody>
      </p:sp>
      <p:sp>
        <p:nvSpPr>
          <p:cNvPr id="18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8819" y="507999"/>
            <a:ext cx="10830561" cy="316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/>
            <a:r>
              <a:t>Please visit https://brand.yliapps.com/ before creating a new presentation.</a:t>
            </a:r>
          </a:p>
          <a:p>
            <a:pPr/>
            <a:r>
              <a:t>The approved colors, fonts, and logos are listed there for your use.</a:t>
            </a:r>
          </a:p>
          <a:p>
            <a:pPr/>
          </a:p>
          <a:p>
            <a:pPr/>
            <a:r>
              <a:t>When using any logos or photos please scale proportionately. </a:t>
            </a:r>
          </a:p>
          <a:p>
            <a:pPr/>
            <a:r>
              <a:t>DO NOT cut off any part of a logo or squeeze it to fit into a space.</a:t>
            </a:r>
          </a:p>
          <a:p>
            <a:pPr/>
          </a:p>
          <a:p>
            <a:pPr/>
            <a:r>
              <a:t>To add a Master slide, select the “ADD SLIDE” button and choose the template that best fits your content. Be sure to select the “Edit Slide Layout” button when changing the content.</a:t>
            </a:r>
          </a:p>
          <a:p>
            <a:pPr/>
          </a:p>
          <a:p>
            <a:pPr/>
            <a:r>
              <a:t>Delete this slide before presenting.</a:t>
            </a:r>
          </a:p>
        </p:txBody>
      </p:sp>
      <p:sp>
        <p:nvSpPr>
          <p:cNvPr id="3" name="Title Text"/>
          <p:cNvSpPr txBox="1"/>
          <p:nvPr>
            <p:ph type="title"/>
          </p:nvPr>
        </p:nvSpPr>
        <p:spPr>
          <a:xfrm>
            <a:off x="609600" y="92074"/>
            <a:ext cx="109728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4" name="Body Level One…"/>
          <p:cNvSpPr txBox="1"/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lide Number"/>
          <p:cNvSpPr txBox="1"/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Verdana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Verdana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Verdana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Verdana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Verdana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Verdana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Verdana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Verdana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Verdana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Verdana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Verdana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Verdana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Verdana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Verdana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Verdana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Verdana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Verdana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Verdana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video" Target="../media/media1.mov"/><Relationship Id="rId3" Type="http://schemas.microsoft.com/office/2007/relationships/media" Target="../media/media1.mov"/><Relationship Id="rId4" Type="http://schemas.openxmlformats.org/officeDocument/2006/relationships/image" Target="../media/image6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5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Text Placeholder 4"/>
          <p:cNvSpPr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Picture Placeholder 32" descr="Picture Placeholder 32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94" name="Presenter’s Name 18 Pt Verdana Italic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877823">
              <a:defRPr sz="1727"/>
            </a:pPr>
          </a:p>
        </p:txBody>
      </p:sp>
      <p:sp>
        <p:nvSpPr>
          <p:cNvPr id="195" name="Text Placeholder 2"/>
          <p:cNvSpPr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6" name="Text Placeholder 4"/>
          <p:cNvSpPr/>
          <p:nvPr>
            <p:ph type="body" idx="23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Picture Placeholder 4" descr="Picture Placeholder 4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99" name="Title 32–40 Pt Verdana Bold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768095">
              <a:defRPr sz="3024"/>
            </a:pPr>
          </a:p>
        </p:txBody>
      </p:sp>
      <p:sp>
        <p:nvSpPr>
          <p:cNvPr id="200" name="Text Placeholder 28"/>
          <p:cNvSpPr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1" name="Text Placeholder 30"/>
          <p:cNvSpPr/>
          <p:nvPr>
            <p:ph type="body" idx="23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Header 24–40 Pt in Verdana Bold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896111">
              <a:defRPr sz="3528"/>
            </a:pPr>
          </a:p>
        </p:txBody>
      </p:sp>
      <p:pic>
        <p:nvPicPr>
          <p:cNvPr id="204" name="Media Placeholder 4" descr="Media Placeholder 4"/>
          <p:cNvPicPr>
            <a:picLocks noChangeAspect="0"/>
          </p:cNvPicPr>
          <p:nvPr>
            <p:ph type="media" idx="21"/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05" name="Text Placeholder 24"/>
          <p:cNvSpPr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" fill="hold"/>
                                        <p:tgtEl>
                                          <p:spTgt spid="20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204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204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0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20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Agenda topic 1 18 Pt Verdana Bold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8" name="Text Placeholder 24"/>
          <p:cNvSpPr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Header 24–40 Pt in Verdana Bold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1" name="Text Placeholder 2"/>
          <p:cNvSpPr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2" name="Text Placeholder 24"/>
          <p:cNvSpPr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Body Content 18 Pt Verdana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5" name="Text Placeholder 17"/>
          <p:cNvSpPr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6" name="Text Placeholder 26"/>
          <p:cNvSpPr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7" name="Text Placeholder 24"/>
          <p:cNvSpPr/>
          <p:nvPr>
            <p:ph type="body" idx="23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8" name="Text Placeholder 26"/>
          <p:cNvSpPr/>
          <p:nvPr>
            <p:ph type="body" idx="24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Text Placeholder 19"/>
          <p:cNvSpPr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21" name="Text Placeholder 2"/>
          <p:cNvSpPr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22" name="Text Placeholder 2"/>
          <p:cNvSpPr/>
          <p:nvPr>
            <p:ph type="body" idx="23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23" name="Text Placeholder 2"/>
          <p:cNvSpPr/>
          <p:nvPr>
            <p:ph type="body" idx="24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24" name="Text Placeholder 24"/>
          <p:cNvSpPr/>
          <p:nvPr>
            <p:ph type="body" idx="25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25" name="Text Placeholder 19"/>
          <p:cNvSpPr/>
          <p:nvPr>
            <p:ph type="body" idx="26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Picture Placeholder 23" descr="Picture Placeholder 23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28" name="Title 32–40 Pt Verdana Bold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905255">
              <a:defRPr sz="3564"/>
            </a:pPr>
          </a:p>
        </p:txBody>
      </p:sp>
      <p:sp>
        <p:nvSpPr>
          <p:cNvPr id="229" name="Text Placeholder 4"/>
          <p:cNvSpPr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Picture Placeholder 21" descr="Picture Placeholder 21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32" name="Title 32–40 Pt Verdana Bold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768095">
              <a:defRPr sz="3024"/>
            </a:pPr>
          </a:p>
        </p:txBody>
      </p:sp>
      <p:sp>
        <p:nvSpPr>
          <p:cNvPr id="233" name="Text Placeholder 28"/>
          <p:cNvSpPr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9EA2A2"/>
      </a:accent1>
      <a:accent2>
        <a:srgbClr val="66435A"/>
      </a:accent2>
      <a:accent3>
        <a:srgbClr val="BFB800"/>
      </a:accent3>
      <a:accent4>
        <a:srgbClr val="00677F"/>
      </a:accent4>
      <a:accent5>
        <a:srgbClr val="776E64"/>
      </a:accent5>
      <a:accent6>
        <a:srgbClr val="FFCD00"/>
      </a:accent6>
      <a:hlink>
        <a:srgbClr val="0000FF"/>
      </a:hlink>
      <a:folHlink>
        <a:srgbClr val="FF00FF"/>
      </a:folHlink>
    </a:clrScheme>
    <a:fontScheme name="Office Theme">
      <a:majorFont>
        <a:latin typeface="Verdana"/>
        <a:ea typeface="Verdana"/>
        <a:cs typeface="Verdana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Verdan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Verdan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9EA2A2"/>
      </a:accent1>
      <a:accent2>
        <a:srgbClr val="66435A"/>
      </a:accent2>
      <a:accent3>
        <a:srgbClr val="BFB800"/>
      </a:accent3>
      <a:accent4>
        <a:srgbClr val="00677F"/>
      </a:accent4>
      <a:accent5>
        <a:srgbClr val="776E64"/>
      </a:accent5>
      <a:accent6>
        <a:srgbClr val="FFCD00"/>
      </a:accent6>
      <a:hlink>
        <a:srgbClr val="0000FF"/>
      </a:hlink>
      <a:folHlink>
        <a:srgbClr val="FF00FF"/>
      </a:folHlink>
    </a:clrScheme>
    <a:fontScheme name="Office Theme">
      <a:majorFont>
        <a:latin typeface="Verdana"/>
        <a:ea typeface="Verdana"/>
        <a:cs typeface="Verdana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Verdan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Verdan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