
<file path=[Content_Types].xml><?xml version="1.0" encoding="utf-8"?>
<Types xmlns="http://schemas.openxmlformats.org/package/2006/content-types"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DFDF"/>
          </a:solidFill>
        </a:fill>
      </a:tcStyle>
    </a:wholeTbl>
    <a:band2H>
      <a:tcTxStyle/>
      <a:tcStyle>
        <a:tcBdr/>
        <a:fill>
          <a:solidFill>
            <a:srgbClr val="EF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8E6CA"/>
          </a:solidFill>
        </a:fill>
      </a:tcStyle>
    </a:wholeTbl>
    <a:band2H>
      <a:tcTxStyle/>
      <a:tcStyle>
        <a:tcBdr/>
        <a:fill>
          <a:solidFill>
            <a:srgbClr val="F4F3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EDCA"/>
          </a:solidFill>
        </a:fill>
      </a:tcStyle>
    </a:wholeTbl>
    <a:band2H>
      <a:tcTxStyle/>
      <a:tcStyle>
        <a:tcBdr/>
        <a:fill>
          <a:solidFill>
            <a:srgbClr val="FFF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26"/>
  </p:normalViewPr>
  <p:slideViewPr>
    <p:cSldViewPr snapToGrid="0" snapToObjects="1">
      <p:cViewPr>
        <p:scale>
          <a:sx n="135" d="100"/>
          <a:sy n="135" d="100"/>
        </p:scale>
        <p:origin x="-1760" y="-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6" name="Shape 18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Verdana"/>
      </a:defRPr>
    </a:lvl1pPr>
    <a:lvl2pPr indent="228600" latinLnBrk="0">
      <a:defRPr sz="1200">
        <a:latin typeface="+mj-lt"/>
        <a:ea typeface="+mj-ea"/>
        <a:cs typeface="+mj-cs"/>
        <a:sym typeface="Verdana"/>
      </a:defRPr>
    </a:lvl2pPr>
    <a:lvl3pPr indent="457200" latinLnBrk="0">
      <a:defRPr sz="1200">
        <a:latin typeface="+mj-lt"/>
        <a:ea typeface="+mj-ea"/>
        <a:cs typeface="+mj-cs"/>
        <a:sym typeface="Verdana"/>
      </a:defRPr>
    </a:lvl3pPr>
    <a:lvl4pPr indent="685800" latinLnBrk="0">
      <a:defRPr sz="1200">
        <a:latin typeface="+mj-lt"/>
        <a:ea typeface="+mj-ea"/>
        <a:cs typeface="+mj-cs"/>
        <a:sym typeface="Verdana"/>
      </a:defRPr>
    </a:lvl4pPr>
    <a:lvl5pPr indent="914400" latinLnBrk="0">
      <a:defRPr sz="1200">
        <a:latin typeface="+mj-lt"/>
        <a:ea typeface="+mj-ea"/>
        <a:cs typeface="+mj-cs"/>
        <a:sym typeface="Verdana"/>
      </a:defRPr>
    </a:lvl5pPr>
    <a:lvl6pPr indent="1143000" latinLnBrk="0">
      <a:defRPr sz="1200">
        <a:latin typeface="+mj-lt"/>
        <a:ea typeface="+mj-ea"/>
        <a:cs typeface="+mj-cs"/>
        <a:sym typeface="Verdana"/>
      </a:defRPr>
    </a:lvl6pPr>
    <a:lvl7pPr indent="1371600" latinLnBrk="0">
      <a:defRPr sz="1200">
        <a:latin typeface="+mj-lt"/>
        <a:ea typeface="+mj-ea"/>
        <a:cs typeface="+mj-cs"/>
        <a:sym typeface="Verdana"/>
      </a:defRPr>
    </a:lvl7pPr>
    <a:lvl8pPr indent="1600200" latinLnBrk="0">
      <a:defRPr sz="1200">
        <a:latin typeface="+mj-lt"/>
        <a:ea typeface="+mj-ea"/>
        <a:cs typeface="+mj-cs"/>
        <a:sym typeface="Verdana"/>
      </a:defRPr>
    </a:lvl8pPr>
    <a:lvl9pPr indent="1828800" latinLnBrk="0">
      <a:defRPr sz="1200">
        <a:latin typeface="+mj-lt"/>
        <a:ea typeface="+mj-ea"/>
        <a:cs typeface="+mj-cs"/>
        <a:sym typeface="Verdana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rmatting Remin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/>
          <p:cNvSpPr/>
          <p:nvPr/>
        </p:nvSpPr>
        <p:spPr>
          <a:xfrm>
            <a:off x="152400" y="118345"/>
            <a:ext cx="11887200" cy="6629401"/>
          </a:xfrm>
          <a:prstGeom prst="rect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76766" y="3983920"/>
            <a:ext cx="11438468" cy="4365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 i="1">
                <a:solidFill>
                  <a:srgbClr val="F26635"/>
                </a:solidFill>
              </a:defRPr>
            </a:lvl1pPr>
            <a:lvl2pPr marL="685800" indent="-228600" algn="ctr">
              <a:lnSpc>
                <a:spcPct val="100000"/>
              </a:lnSpc>
              <a:spcBef>
                <a:spcPts val="0"/>
              </a:spcBef>
              <a:buFontTx/>
              <a:defRPr sz="1800" i="1">
                <a:solidFill>
                  <a:srgbClr val="F26635"/>
                </a:solidFill>
              </a:defRPr>
            </a:lvl2pPr>
            <a:lvl3pPr marL="1143000" indent="-228600" algn="ctr">
              <a:lnSpc>
                <a:spcPct val="100000"/>
              </a:lnSpc>
              <a:spcBef>
                <a:spcPts val="0"/>
              </a:spcBef>
              <a:buFontTx/>
              <a:defRPr sz="1800" i="1">
                <a:solidFill>
                  <a:srgbClr val="F26635"/>
                </a:solidFill>
              </a:defRPr>
            </a:lvl3pPr>
            <a:lvl4pPr marL="1600200" indent="-228600" algn="ctr">
              <a:lnSpc>
                <a:spcPct val="100000"/>
              </a:lnSpc>
              <a:spcBef>
                <a:spcPts val="0"/>
              </a:spcBef>
              <a:buFontTx/>
              <a:defRPr sz="1800" i="1">
                <a:solidFill>
                  <a:srgbClr val="F26635"/>
                </a:solidFill>
              </a:defRPr>
            </a:lvl4pPr>
            <a:lvl5pPr marL="2057400" indent="-228600" algn="ctr">
              <a:lnSpc>
                <a:spcPct val="100000"/>
              </a:lnSpc>
              <a:spcBef>
                <a:spcPts val="0"/>
              </a:spcBef>
              <a:buFontTx/>
              <a:defRPr sz="1800" i="1">
                <a:solidFill>
                  <a:srgbClr val="F26635"/>
                </a:solidFill>
              </a:defRPr>
            </a:lvl5pPr>
          </a:lstStyle>
          <a:p>
            <a:r>
              <a:t>Presenter’s Name 18–20 Pt Verdana Italic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" name="Text Placeholder 29"/>
          <p:cNvSpPr>
            <a:spLocks noGrp="1"/>
          </p:cNvSpPr>
          <p:nvPr>
            <p:ph type="body" sz="quarter" idx="21" hasCustomPrompt="1"/>
          </p:nvPr>
        </p:nvSpPr>
        <p:spPr>
          <a:xfrm>
            <a:off x="376765" y="2930382"/>
            <a:ext cx="11438470" cy="428626"/>
          </a:xfrm>
          <a:prstGeom prst="rect">
            <a:avLst/>
          </a:prstGeom>
        </p:spPr>
        <p:txBody>
          <a:bodyPr/>
          <a:lstStyle>
            <a:lvl1pPr marL="0" indent="0" algn="ctr" defTabSz="85039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32">
                <a:solidFill>
                  <a:srgbClr val="2E1A45"/>
                </a:solidFill>
              </a:defRPr>
            </a:lvl1pPr>
          </a:lstStyle>
          <a:p>
            <a:r>
              <a:t>Presenter’s Name or Secondary Title 20–28 Pt Verdana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76767" y="1963615"/>
            <a:ext cx="11438467" cy="754064"/>
          </a:xfrm>
          <a:prstGeom prst="rect">
            <a:avLst/>
          </a:prstGeom>
        </p:spPr>
        <p:txBody>
          <a:bodyPr/>
          <a:lstStyle>
            <a:lvl1pPr marL="0" indent="0" algn="ctr" defTabSz="7315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320" b="1">
                <a:solidFill>
                  <a:srgbClr val="2E1A45"/>
                </a:solidFill>
              </a:defRPr>
            </a:lvl1pPr>
          </a:lstStyle>
          <a:p>
            <a:r>
              <a:t>Title 48–54 Pt Verdana</a:t>
            </a:r>
          </a:p>
        </p:txBody>
      </p:sp>
      <p:pic>
        <p:nvPicPr>
          <p:cNvPr id="23" name="OROD-color.png" descr="OROD-colo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06527" y="5302739"/>
            <a:ext cx="2978945" cy="10342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0"/>
          <p:cNvSpPr/>
          <p:nvPr/>
        </p:nvSpPr>
        <p:spPr>
          <a:xfrm>
            <a:off x="0" y="0"/>
            <a:ext cx="4572000" cy="6866092"/>
          </a:xfrm>
          <a:prstGeom prst="rect">
            <a:avLst/>
          </a:prstGeom>
          <a:solidFill>
            <a:srgbClr val="502D8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32" name="Picture Placeholder 32"/>
          <p:cNvSpPr>
            <a:spLocks noGrp="1"/>
          </p:cNvSpPr>
          <p:nvPr>
            <p:ph type="pic" idx="21"/>
          </p:nvPr>
        </p:nvSpPr>
        <p:spPr>
          <a:xfrm>
            <a:off x="4572001" y="0"/>
            <a:ext cx="7620000" cy="686609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3" name="Straight Connector 14"/>
          <p:cNvSpPr/>
          <p:nvPr/>
        </p:nvSpPr>
        <p:spPr>
          <a:xfrm>
            <a:off x="152400" y="6747746"/>
            <a:ext cx="4419600" cy="1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" name="Straight Connector 15"/>
          <p:cNvSpPr/>
          <p:nvPr/>
        </p:nvSpPr>
        <p:spPr>
          <a:xfrm>
            <a:off x="152400" y="118345"/>
            <a:ext cx="4419600" cy="1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" name="Straight Connector 16"/>
          <p:cNvSpPr/>
          <p:nvPr/>
        </p:nvSpPr>
        <p:spPr>
          <a:xfrm flipH="1">
            <a:off x="152400" y="118345"/>
            <a:ext cx="1" cy="6629402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64931" y="4381439"/>
            <a:ext cx="3496253" cy="6397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 i="1">
                <a:solidFill>
                  <a:srgbClr val="FFFFFF"/>
                </a:solidFill>
              </a:defRPr>
            </a:lvl1pPr>
            <a:lvl2pPr marL="628650" indent="-171450">
              <a:lnSpc>
                <a:spcPct val="100000"/>
              </a:lnSpc>
              <a:spcBef>
                <a:spcPts val="0"/>
              </a:spcBef>
              <a:buFontTx/>
              <a:defRPr sz="1800" i="1">
                <a:solidFill>
                  <a:srgbClr val="FFFFFF"/>
                </a:solidFill>
              </a:defRPr>
            </a:lvl2pPr>
            <a:lvl3pPr marL="1120139" indent="-205739">
              <a:lnSpc>
                <a:spcPct val="100000"/>
              </a:lnSpc>
              <a:spcBef>
                <a:spcPts val="0"/>
              </a:spcBef>
              <a:buFontTx/>
              <a:defRPr sz="1800" i="1">
                <a:solidFill>
                  <a:srgbClr val="FFFFFF"/>
                </a:solidFill>
              </a:defRPr>
            </a:lvl3pPr>
            <a:lvl4pPr marL="1600200" indent="-228600">
              <a:lnSpc>
                <a:spcPct val="100000"/>
              </a:lnSpc>
              <a:spcBef>
                <a:spcPts val="0"/>
              </a:spcBef>
              <a:buFontTx/>
              <a:defRPr sz="1800" i="1">
                <a:solidFill>
                  <a:srgbClr val="FFFFFF"/>
                </a:solidFill>
              </a:defRPr>
            </a:lvl4pPr>
            <a:lvl5pPr marL="2057400" indent="-228600">
              <a:lnSpc>
                <a:spcPct val="100000"/>
              </a:lnSpc>
              <a:spcBef>
                <a:spcPts val="0"/>
              </a:spcBef>
              <a:buFontTx/>
              <a:defRPr sz="1800" i="1">
                <a:solidFill>
                  <a:srgbClr val="FFFFFF"/>
                </a:solidFill>
              </a:defRPr>
            </a:lvl5pPr>
          </a:lstStyle>
          <a:p>
            <a:r>
              <a:t>Presenter’s Name 18 Pt Verdana Italic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664633" y="1423987"/>
            <a:ext cx="3496735" cy="1736419"/>
          </a:xfrm>
          <a:prstGeom prst="rect">
            <a:avLst/>
          </a:prstGeom>
        </p:spPr>
        <p:txBody>
          <a:bodyPr/>
          <a:lstStyle>
            <a:lvl1pPr marL="0" indent="0" defTabSz="90525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564" b="1">
                <a:solidFill>
                  <a:srgbClr val="FFFFFF"/>
                </a:solidFill>
              </a:defRPr>
            </a:lvl1pPr>
          </a:lstStyle>
          <a:p>
            <a:r>
              <a:t>Title 32–40 Pt Verdana Bold</a:t>
            </a:r>
          </a:p>
        </p:txBody>
      </p:sp>
      <p:pic>
        <p:nvPicPr>
          <p:cNvPr id="38" name="OROD-white.png" descr="OROD-whit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71659" y="5639716"/>
            <a:ext cx="2241283" cy="778137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664633" y="3160405"/>
            <a:ext cx="3496735" cy="574676"/>
          </a:xfrm>
          <a:prstGeom prst="rect">
            <a:avLst/>
          </a:prstGeom>
        </p:spPr>
        <p:txBody>
          <a:bodyPr/>
          <a:lstStyle>
            <a:lvl1pPr marL="0" indent="0" defTabSz="8321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8">
                <a:solidFill>
                  <a:srgbClr val="FFFFFF"/>
                </a:solidFill>
              </a:defRPr>
            </a:lvl1pPr>
          </a:lstStyle>
          <a:p>
            <a:r>
              <a:t>Name or Secondary Title 18–20 Pt Verdana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B52F4317-06C9-05CE-BC94-A3B291F01A69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1302738" y="6268420"/>
            <a:ext cx="607891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‹#›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icture Placeholder 4"/>
          <p:cNvSpPr>
            <a:spLocks noGrp="1"/>
          </p:cNvSpPr>
          <p:nvPr>
            <p:ph type="pic" idx="21"/>
          </p:nvPr>
        </p:nvSpPr>
        <p:spPr>
          <a:xfrm>
            <a:off x="0" y="1"/>
            <a:ext cx="12192000" cy="5143499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48" name="Rectangle 13"/>
          <p:cNvSpPr/>
          <p:nvPr/>
        </p:nvSpPr>
        <p:spPr>
          <a:xfrm>
            <a:off x="0" y="5143500"/>
            <a:ext cx="12192000" cy="1722592"/>
          </a:xfrm>
          <a:prstGeom prst="rect">
            <a:avLst/>
          </a:prstGeom>
          <a:solidFill>
            <a:srgbClr val="502D8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 dirty="0"/>
          </a:p>
        </p:txBody>
      </p:sp>
      <p:sp>
        <p:nvSpPr>
          <p:cNvPr id="49" name="Straight Connector 23"/>
          <p:cNvSpPr/>
          <p:nvPr/>
        </p:nvSpPr>
        <p:spPr>
          <a:xfrm>
            <a:off x="152400" y="6747746"/>
            <a:ext cx="11887201" cy="1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" name="Straight Connector 24"/>
          <p:cNvSpPr/>
          <p:nvPr/>
        </p:nvSpPr>
        <p:spPr>
          <a:xfrm flipH="1">
            <a:off x="152399" y="5143500"/>
            <a:ext cx="2" cy="1604247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1" name="Straight Connector 25"/>
          <p:cNvSpPr/>
          <p:nvPr/>
        </p:nvSpPr>
        <p:spPr>
          <a:xfrm>
            <a:off x="12039599" y="5143500"/>
            <a:ext cx="1" cy="1604247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55695" y="5231534"/>
            <a:ext cx="11383905" cy="5462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600" b="1">
                <a:solidFill>
                  <a:srgbClr val="FFFFFF"/>
                </a:solidFill>
              </a:defRPr>
            </a:lvl1pPr>
            <a:lvl2pPr marL="800100" indent="-3429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2pPr>
            <a:lvl3pPr marL="1325879" indent="-411479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3pPr>
            <a:lvl4pPr marL="1828800" indent="-4572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4pPr>
            <a:lvl5pPr marL="2286000" indent="-4572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5pPr>
          </a:lstStyle>
          <a:p>
            <a:r>
              <a:t>Title 32–40 Pt Verdana Bold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Text Placeholder 28"/>
          <p:cNvSpPr>
            <a:spLocks noGrp="1"/>
          </p:cNvSpPr>
          <p:nvPr>
            <p:ph type="body" sz="quarter" idx="22" hasCustomPrompt="1"/>
          </p:nvPr>
        </p:nvSpPr>
        <p:spPr>
          <a:xfrm>
            <a:off x="656166" y="5777820"/>
            <a:ext cx="7333486" cy="346076"/>
          </a:xfrm>
          <a:prstGeom prst="rect">
            <a:avLst/>
          </a:prstGeom>
        </p:spPr>
        <p:txBody>
          <a:bodyPr/>
          <a:lstStyle>
            <a:lvl1pPr marL="0" indent="0" defTabSz="84124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56">
                <a:solidFill>
                  <a:srgbClr val="FFFFFF"/>
                </a:solidFill>
              </a:defRPr>
            </a:lvl1pPr>
          </a:lstStyle>
          <a:p>
            <a:r>
              <a:t>Presenter or Second Title 18–20 Pt Verdana</a:t>
            </a:r>
          </a:p>
        </p:txBody>
      </p:sp>
      <p:sp>
        <p:nvSpPr>
          <p:cNvPr id="54" name="Text Placeholder 30"/>
          <p:cNvSpPr>
            <a:spLocks noGrp="1"/>
          </p:cNvSpPr>
          <p:nvPr>
            <p:ph type="body" sz="quarter" idx="23" hasCustomPrompt="1"/>
          </p:nvPr>
        </p:nvSpPr>
        <p:spPr>
          <a:xfrm>
            <a:off x="656166" y="6242956"/>
            <a:ext cx="7333486" cy="38644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 i="1">
                <a:solidFill>
                  <a:srgbClr val="FFFFFF"/>
                </a:solidFill>
              </a:defRPr>
            </a:lvl1pPr>
          </a:lstStyle>
          <a:p>
            <a:r>
              <a:t>Presenter’s Name 18 Pt Verdanal Italic</a:t>
            </a:r>
          </a:p>
        </p:txBody>
      </p:sp>
      <p:pic>
        <p:nvPicPr>
          <p:cNvPr id="55" name="OROD-white.png" descr="OROD-whit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067025" y="5872491"/>
            <a:ext cx="2134117" cy="74093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">
            <a:extLst>
              <a:ext uri="{FF2B5EF4-FFF2-40B4-BE49-F238E27FC236}">
                <a16:creationId xmlns:a16="http://schemas.microsoft.com/office/drawing/2014/main" id="{46E58CF5-AD7E-B8C6-50A8-A0B57D7469B1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1274458" y="6268420"/>
            <a:ext cx="636171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‹#›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13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502D8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64" name="Rectangle 9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11443" y="454614"/>
            <a:ext cx="11002435" cy="623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600" b="1" u="sng"/>
            </a:lvl1pPr>
            <a:lvl2pPr marL="800100" indent="-342900">
              <a:lnSpc>
                <a:spcPct val="100000"/>
              </a:lnSpc>
              <a:spcBef>
                <a:spcPts val="0"/>
              </a:spcBef>
              <a:buFontTx/>
              <a:defRPr sz="3600" b="1" u="sng"/>
            </a:lvl2pPr>
            <a:lvl3pPr marL="1325879" indent="-411479">
              <a:lnSpc>
                <a:spcPct val="100000"/>
              </a:lnSpc>
              <a:spcBef>
                <a:spcPts val="0"/>
              </a:spcBef>
              <a:buFontTx/>
              <a:defRPr sz="3600" b="1" u="sng"/>
            </a:lvl3pPr>
            <a:lvl4pPr marL="1828800" indent="-457200">
              <a:lnSpc>
                <a:spcPct val="100000"/>
              </a:lnSpc>
              <a:spcBef>
                <a:spcPts val="0"/>
              </a:spcBef>
              <a:buFontTx/>
              <a:defRPr sz="3600" b="1" u="sng"/>
            </a:lvl4pPr>
            <a:lvl5pPr marL="2286000" indent="-457200">
              <a:lnSpc>
                <a:spcPct val="100000"/>
              </a:lnSpc>
              <a:spcBef>
                <a:spcPts val="0"/>
              </a:spcBef>
              <a:buFontTx/>
              <a:defRPr sz="3600" b="1" u="sng"/>
            </a:lvl5pPr>
          </a:lstStyle>
          <a:p>
            <a:r>
              <a:t>Header 24–40 Pt in Verdana Bold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Media Placeholder 4"/>
          <p:cNvSpPr>
            <a:spLocks noGrp="1"/>
          </p:cNvSpPr>
          <p:nvPr>
            <p:ph type="media" idx="21"/>
          </p:nvPr>
        </p:nvSpPr>
        <p:spPr>
          <a:xfrm>
            <a:off x="1219200" y="1377597"/>
            <a:ext cx="9753600" cy="41148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68" name="Text Placeholder 24"/>
          <p:cNvSpPr>
            <a:spLocks noGrp="1"/>
          </p:cNvSpPr>
          <p:nvPr>
            <p:ph type="body" sz="quarter" idx="22" hasCustomPrompt="1"/>
          </p:nvPr>
        </p:nvSpPr>
        <p:spPr>
          <a:xfrm>
            <a:off x="5971161" y="6289878"/>
            <a:ext cx="5217584" cy="227014"/>
          </a:xfrm>
          <a:prstGeom prst="rect">
            <a:avLst/>
          </a:prstGeom>
        </p:spPr>
        <p:txBody>
          <a:bodyPr/>
          <a:lstStyle>
            <a:lvl1pPr marL="0" indent="0" algn="r" defTabSz="612648">
              <a:spcBef>
                <a:spcPts val="600"/>
              </a:spcBef>
              <a:buSzTx/>
              <a:buFontTx/>
              <a:buNone/>
              <a:defRPr sz="938" b="1">
                <a:solidFill>
                  <a:srgbClr val="FFFFFF"/>
                </a:solidFill>
              </a:defRPr>
            </a:lvl1pPr>
          </a:lstStyle>
          <a:p>
            <a:r>
              <a:rPr dirty="0"/>
              <a:t>https://</a:t>
            </a:r>
            <a:r>
              <a:rPr dirty="0" err="1"/>
              <a:t>brand.yliapps.com</a:t>
            </a:r>
            <a:r>
              <a:rPr dirty="0"/>
              <a:t>/</a:t>
            </a:r>
          </a:p>
        </p:txBody>
      </p:sp>
      <p:pic>
        <p:nvPicPr>
          <p:cNvPr id="69" name="OROD-icon-white.png" descr="OROD-icon-whit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4945" y="6168104"/>
            <a:ext cx="523187" cy="47056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">
            <a:extLst>
              <a:ext uri="{FF2B5EF4-FFF2-40B4-BE49-F238E27FC236}">
                <a16:creationId xmlns:a16="http://schemas.microsoft.com/office/drawing/2014/main" id="{0CE82DFC-EA36-48C0-0B6A-4280DCE8FAD8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1274458" y="6268420"/>
            <a:ext cx="636171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‹#›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10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502D8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77" name="Rectangle 9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" name="TextBox 1"/>
          <p:cNvSpPr txBox="1"/>
          <p:nvPr/>
        </p:nvSpPr>
        <p:spPr>
          <a:xfrm>
            <a:off x="655320" y="393700"/>
            <a:ext cx="10912838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600" b="1" u="sng"/>
            </a:lvl1pPr>
          </a:lstStyle>
          <a:p>
            <a:r>
              <a:t>Agenda</a:t>
            </a:r>
          </a:p>
        </p:txBody>
      </p:sp>
      <p:sp>
        <p:nvSpPr>
          <p:cNvPr id="7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18067" y="1078501"/>
            <a:ext cx="11004551" cy="4632564"/>
          </a:xfrm>
          <a:prstGeom prst="rect">
            <a:avLst/>
          </a:prstGeom>
        </p:spPr>
        <p:txBody>
          <a:bodyPr/>
          <a:lstStyle>
            <a:lvl1pPr marL="0" indent="-285750">
              <a:lnSpc>
                <a:spcPct val="100000"/>
              </a:lnSpc>
              <a:spcBef>
                <a:spcPts val="0"/>
              </a:spcBef>
              <a:defRPr sz="1800" b="1"/>
            </a:lvl1pPr>
            <a:lvl2pPr marL="996042" indent="-367392">
              <a:lnSpc>
                <a:spcPct val="100000"/>
              </a:lnSpc>
              <a:spcBef>
                <a:spcPts val="0"/>
              </a:spcBef>
              <a:defRPr sz="1800" b="1"/>
            </a:lvl2pPr>
            <a:lvl3pPr marL="1120139" indent="-205739">
              <a:lnSpc>
                <a:spcPct val="100000"/>
              </a:lnSpc>
              <a:spcBef>
                <a:spcPts val="0"/>
              </a:spcBef>
              <a:defRPr sz="1800" b="1"/>
            </a:lvl3pPr>
            <a:lvl4pPr marL="1600200" indent="-228600">
              <a:lnSpc>
                <a:spcPct val="100000"/>
              </a:lnSpc>
              <a:spcBef>
                <a:spcPts val="0"/>
              </a:spcBef>
              <a:defRPr sz="1800" b="1"/>
            </a:lvl4pPr>
            <a:lvl5pPr marL="2057400" indent="-22860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r>
              <a:t>Agenda topic 1 18 Pt Verdana Bold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81" name="OROD-icon-white.png" descr="OROD-icon-whit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4945" y="6168104"/>
            <a:ext cx="523187" cy="470563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 Placeholder 24"/>
          <p:cNvSpPr>
            <a:spLocks noGrp="1"/>
          </p:cNvSpPr>
          <p:nvPr>
            <p:ph type="body" sz="quarter" idx="21" hasCustomPrompt="1"/>
          </p:nvPr>
        </p:nvSpPr>
        <p:spPr>
          <a:xfrm>
            <a:off x="5999441" y="6286541"/>
            <a:ext cx="5217584" cy="227014"/>
          </a:xfrm>
          <a:prstGeom prst="rect">
            <a:avLst/>
          </a:prstGeom>
        </p:spPr>
        <p:txBody>
          <a:bodyPr/>
          <a:lstStyle>
            <a:lvl1pPr marL="0" indent="0" algn="r" defTabSz="612648">
              <a:spcBef>
                <a:spcPts val="600"/>
              </a:spcBef>
              <a:buSzTx/>
              <a:buFontTx/>
              <a:buNone/>
              <a:defRPr sz="938" b="1">
                <a:solidFill>
                  <a:srgbClr val="FFFFFF"/>
                </a:solidFill>
              </a:defRPr>
            </a:lvl1pPr>
          </a:lstStyle>
          <a:p>
            <a:r>
              <a:rPr dirty="0"/>
              <a:t>https://</a:t>
            </a:r>
            <a:r>
              <a:rPr dirty="0" err="1"/>
              <a:t>brand.yliapps.com</a:t>
            </a:r>
            <a:r>
              <a:rPr dirty="0"/>
              <a:t>/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2558362B-F501-8780-01B4-D358E9752033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1283886" y="6268420"/>
            <a:ext cx="626744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‹#›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10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502D8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90" name="Rectangle 9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11443" y="454614"/>
            <a:ext cx="11002435" cy="7169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600" b="1" u="sng"/>
            </a:lvl1pPr>
            <a:lvl2pPr marL="800100" indent="-342900">
              <a:lnSpc>
                <a:spcPct val="100000"/>
              </a:lnSpc>
              <a:spcBef>
                <a:spcPts val="0"/>
              </a:spcBef>
              <a:buFontTx/>
              <a:defRPr sz="3600" b="1" u="sng"/>
            </a:lvl2pPr>
            <a:lvl3pPr marL="1325879" indent="-411479">
              <a:lnSpc>
                <a:spcPct val="100000"/>
              </a:lnSpc>
              <a:spcBef>
                <a:spcPts val="0"/>
              </a:spcBef>
              <a:buFontTx/>
              <a:defRPr sz="3600" b="1" u="sng"/>
            </a:lvl3pPr>
            <a:lvl4pPr marL="1828800" indent="-457200">
              <a:lnSpc>
                <a:spcPct val="100000"/>
              </a:lnSpc>
              <a:spcBef>
                <a:spcPts val="0"/>
              </a:spcBef>
              <a:buFontTx/>
              <a:defRPr sz="3600" b="1" u="sng"/>
            </a:lvl4pPr>
            <a:lvl5pPr marL="2286000" indent="-457200">
              <a:lnSpc>
                <a:spcPct val="100000"/>
              </a:lnSpc>
              <a:spcBef>
                <a:spcPts val="0"/>
              </a:spcBef>
              <a:buFontTx/>
              <a:defRPr sz="3600" b="1" u="sng"/>
            </a:lvl5pPr>
          </a:lstStyle>
          <a:p>
            <a:r>
              <a:t>Header 24–40 Pt in Verdana Bold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2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611717" y="1171575"/>
            <a:ext cx="11002435" cy="43894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1pPr>
          </a:lstStyle>
          <a:p>
            <a:r>
              <a:t>Body Content 18 Pt Verdana</a:t>
            </a:r>
          </a:p>
        </p:txBody>
      </p:sp>
      <p:pic>
        <p:nvPicPr>
          <p:cNvPr id="94" name="OROD-icon-white.png" descr="OROD-icon-whit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4945" y="6168104"/>
            <a:ext cx="523187" cy="470563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ext Placeholder 24"/>
          <p:cNvSpPr>
            <a:spLocks noGrp="1"/>
          </p:cNvSpPr>
          <p:nvPr>
            <p:ph type="body" sz="quarter" idx="22" hasCustomPrompt="1"/>
          </p:nvPr>
        </p:nvSpPr>
        <p:spPr>
          <a:xfrm>
            <a:off x="6027721" y="6286541"/>
            <a:ext cx="5217584" cy="227014"/>
          </a:xfrm>
          <a:prstGeom prst="rect">
            <a:avLst/>
          </a:prstGeom>
        </p:spPr>
        <p:txBody>
          <a:bodyPr/>
          <a:lstStyle>
            <a:lvl1pPr marL="0" indent="0" algn="r" defTabSz="612648">
              <a:spcBef>
                <a:spcPts val="600"/>
              </a:spcBef>
              <a:buSzTx/>
              <a:buFontTx/>
              <a:buNone/>
              <a:defRPr sz="938" b="1">
                <a:solidFill>
                  <a:srgbClr val="FFFFFF"/>
                </a:solidFill>
              </a:defRPr>
            </a:lvl1pPr>
          </a:lstStyle>
          <a:p>
            <a:r>
              <a:rPr dirty="0"/>
              <a:t>https://</a:t>
            </a:r>
            <a:r>
              <a:rPr dirty="0" err="1"/>
              <a:t>brand.yliapps.com</a:t>
            </a:r>
            <a:r>
              <a:rPr dirty="0"/>
              <a:t>/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2A03BE03-4F50-E85B-5B7A-C98454B49F69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1312166" y="6268420"/>
            <a:ext cx="598464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‹#›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3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502D8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103" name="Rectangle 11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12915" y="1165484"/>
            <a:ext cx="4695686" cy="438840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1pPr>
            <a:lvl2pPr marL="628650" indent="-171450">
              <a:lnSpc>
                <a:spcPct val="100000"/>
              </a:lnSpc>
              <a:spcBef>
                <a:spcPts val="0"/>
              </a:spcBef>
              <a:buFontTx/>
              <a:defRPr sz="1800"/>
            </a:lvl2pPr>
            <a:lvl3pPr marL="1120139" indent="-205739">
              <a:lnSpc>
                <a:spcPct val="100000"/>
              </a:lnSpc>
              <a:spcBef>
                <a:spcPts val="0"/>
              </a:spcBef>
              <a:buFontTx/>
              <a:defRPr sz="1800"/>
            </a:lvl3pPr>
            <a:lvl4pPr marL="1600200" indent="-228600">
              <a:lnSpc>
                <a:spcPct val="100000"/>
              </a:lnSpc>
              <a:spcBef>
                <a:spcPts val="0"/>
              </a:spcBef>
              <a:buFontTx/>
              <a:defRPr sz="1800"/>
            </a:lvl4pPr>
            <a:lvl5pPr marL="2057400" indent="-228600">
              <a:lnSpc>
                <a:spcPct val="100000"/>
              </a:lnSpc>
              <a:spcBef>
                <a:spcPts val="0"/>
              </a:spcBef>
              <a:buFontTx/>
              <a:defRPr sz="1800"/>
            </a:lvl5pPr>
          </a:lstStyle>
          <a:p>
            <a:r>
              <a:t>Body Content 18 Pt Verdana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5" name="Text Placeholder 17"/>
          <p:cNvSpPr>
            <a:spLocks noGrp="1"/>
          </p:cNvSpPr>
          <p:nvPr>
            <p:ph type="body" sz="half" idx="21" hasCustomPrompt="1"/>
          </p:nvPr>
        </p:nvSpPr>
        <p:spPr>
          <a:xfrm>
            <a:off x="5979888" y="1165484"/>
            <a:ext cx="4695686" cy="438840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1pPr>
          </a:lstStyle>
          <a:p>
            <a:r>
              <a:t>Body Content 18 Pt Verdana</a:t>
            </a:r>
          </a:p>
        </p:txBody>
      </p:sp>
      <p:sp>
        <p:nvSpPr>
          <p:cNvPr id="106" name="Text Placeholder 26"/>
          <p:cNvSpPr>
            <a:spLocks noGrp="1"/>
          </p:cNvSpPr>
          <p:nvPr>
            <p:ph type="body" sz="quarter" idx="22" hasCustomPrompt="1"/>
          </p:nvPr>
        </p:nvSpPr>
        <p:spPr>
          <a:xfrm>
            <a:off x="612914" y="463202"/>
            <a:ext cx="4695687" cy="7022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u="sng"/>
            </a:lvl1pPr>
          </a:lstStyle>
          <a:p>
            <a:r>
              <a:t>Header Column 1</a:t>
            </a:r>
          </a:p>
        </p:txBody>
      </p:sp>
      <p:pic>
        <p:nvPicPr>
          <p:cNvPr id="108" name="OROD-icon-white.png" descr="OROD-icon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45" y="6168104"/>
            <a:ext cx="523187" cy="470563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Text Placeholder 24"/>
          <p:cNvSpPr>
            <a:spLocks noGrp="1"/>
          </p:cNvSpPr>
          <p:nvPr>
            <p:ph type="body" sz="quarter" idx="23" hasCustomPrompt="1"/>
          </p:nvPr>
        </p:nvSpPr>
        <p:spPr>
          <a:xfrm>
            <a:off x="6037148" y="6286541"/>
            <a:ext cx="5217584" cy="227014"/>
          </a:xfrm>
          <a:prstGeom prst="rect">
            <a:avLst/>
          </a:prstGeom>
        </p:spPr>
        <p:txBody>
          <a:bodyPr/>
          <a:lstStyle>
            <a:lvl1pPr marL="0" indent="0" algn="r" defTabSz="612648">
              <a:spcBef>
                <a:spcPts val="600"/>
              </a:spcBef>
              <a:buSzTx/>
              <a:buFontTx/>
              <a:buNone/>
              <a:defRPr sz="938" b="1">
                <a:solidFill>
                  <a:srgbClr val="FFFFFF"/>
                </a:solidFill>
              </a:defRPr>
            </a:lvl1pPr>
          </a:lstStyle>
          <a:p>
            <a:r>
              <a:rPr dirty="0"/>
              <a:t>https://</a:t>
            </a:r>
            <a:r>
              <a:rPr dirty="0" err="1"/>
              <a:t>brand.yliapps.com</a:t>
            </a:r>
            <a:r>
              <a:rPr dirty="0"/>
              <a:t>/</a:t>
            </a:r>
          </a:p>
        </p:txBody>
      </p:sp>
      <p:sp>
        <p:nvSpPr>
          <p:cNvPr id="110" name="Text Placeholder 26"/>
          <p:cNvSpPr>
            <a:spLocks noGrp="1"/>
          </p:cNvSpPr>
          <p:nvPr>
            <p:ph type="body" sz="quarter" idx="24" hasCustomPrompt="1"/>
          </p:nvPr>
        </p:nvSpPr>
        <p:spPr>
          <a:xfrm>
            <a:off x="5979888" y="439364"/>
            <a:ext cx="4695686" cy="7022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u="sng"/>
            </a:lvl1pPr>
          </a:lstStyle>
          <a:p>
            <a:r>
              <a:t>Header Column 2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C13B4FC4-B5A9-72E2-F805-C150DF91A5EB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1302738" y="6268420"/>
            <a:ext cx="607891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‹#›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502D8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118" name="Rectangle 7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436350" y="455612"/>
            <a:ext cx="3170768" cy="7096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00" b="1" u="sng"/>
            </a:lvl1pPr>
            <a:lvl2pPr marL="685800" indent="-228600">
              <a:lnSpc>
                <a:spcPct val="100000"/>
              </a:lnSpc>
              <a:spcBef>
                <a:spcPts val="0"/>
              </a:spcBef>
              <a:buFontTx/>
              <a:defRPr sz="2400" b="1" u="sng"/>
            </a:lvl2pPr>
            <a:lvl3pPr marL="1188719" indent="-274319">
              <a:lnSpc>
                <a:spcPct val="100000"/>
              </a:lnSpc>
              <a:spcBef>
                <a:spcPts val="0"/>
              </a:spcBef>
              <a:buFontTx/>
              <a:defRPr sz="2400" b="1" u="sng"/>
            </a:lvl3pPr>
            <a:lvl4pPr marL="1676400" indent="-304800">
              <a:lnSpc>
                <a:spcPct val="100000"/>
              </a:lnSpc>
              <a:spcBef>
                <a:spcPts val="0"/>
              </a:spcBef>
              <a:buFontTx/>
              <a:defRPr sz="2400" b="1" u="sng"/>
            </a:lvl4pPr>
            <a:lvl5pPr marL="2133600" indent="-304800">
              <a:lnSpc>
                <a:spcPct val="100000"/>
              </a:lnSpc>
              <a:spcBef>
                <a:spcPts val="0"/>
              </a:spcBef>
              <a:buFontTx/>
              <a:defRPr sz="2400" b="1" u="sng"/>
            </a:lvl5pPr>
          </a:lstStyle>
          <a:p>
            <a:r>
              <a:t>24–40 Pt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0" name="Text Placeholder 19"/>
          <p:cNvSpPr>
            <a:spLocks noGrp="1"/>
          </p:cNvSpPr>
          <p:nvPr>
            <p:ph type="body" sz="quarter" idx="21" hasCustomPrompt="1"/>
          </p:nvPr>
        </p:nvSpPr>
        <p:spPr>
          <a:xfrm>
            <a:off x="8237517" y="455612"/>
            <a:ext cx="3170768" cy="7096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00" b="1" u="sng"/>
            </a:lvl1pPr>
          </a:lstStyle>
          <a:p>
            <a:r>
              <a:t>Verdana Bold</a:t>
            </a:r>
          </a:p>
        </p:txBody>
      </p:sp>
      <p:sp>
        <p:nvSpPr>
          <p:cNvPr id="121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609600" y="1165225"/>
            <a:ext cx="3170769" cy="43894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1pPr>
          </a:lstStyle>
          <a:p>
            <a:r>
              <a:t>Body Content 18 Pt Verdana</a:t>
            </a:r>
          </a:p>
        </p:txBody>
      </p:sp>
      <p:sp>
        <p:nvSpPr>
          <p:cNvPr id="12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4436350" y="1165225"/>
            <a:ext cx="3170769" cy="43894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1pPr>
          </a:lstStyle>
          <a:p>
            <a:r>
              <a:t>Body Content 18 Pt Verdana</a:t>
            </a:r>
          </a:p>
        </p:txBody>
      </p:sp>
      <p:sp>
        <p:nvSpPr>
          <p:cNvPr id="123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37517" y="1165225"/>
            <a:ext cx="3170768" cy="43894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1pPr>
          </a:lstStyle>
          <a:p>
            <a:r>
              <a:t>Body Content 18 Pt Verdana</a:t>
            </a:r>
          </a:p>
        </p:txBody>
      </p:sp>
      <p:pic>
        <p:nvPicPr>
          <p:cNvPr id="125" name="OROD-icon-white.png" descr="OROD-icon-whit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4945" y="6168104"/>
            <a:ext cx="523187" cy="47056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Text Placeholder 24"/>
          <p:cNvSpPr>
            <a:spLocks noGrp="1"/>
          </p:cNvSpPr>
          <p:nvPr>
            <p:ph type="body" sz="quarter" idx="25" hasCustomPrompt="1"/>
          </p:nvPr>
        </p:nvSpPr>
        <p:spPr>
          <a:xfrm>
            <a:off x="6074854" y="6286541"/>
            <a:ext cx="5217584" cy="227014"/>
          </a:xfrm>
          <a:prstGeom prst="rect">
            <a:avLst/>
          </a:prstGeom>
        </p:spPr>
        <p:txBody>
          <a:bodyPr/>
          <a:lstStyle>
            <a:lvl1pPr marL="0" indent="0" algn="r" defTabSz="612648">
              <a:spcBef>
                <a:spcPts val="600"/>
              </a:spcBef>
              <a:buSzTx/>
              <a:buFontTx/>
              <a:buNone/>
              <a:defRPr sz="938" b="1">
                <a:solidFill>
                  <a:srgbClr val="FFFFFF"/>
                </a:solidFill>
              </a:defRPr>
            </a:lvl1pPr>
          </a:lstStyle>
          <a:p>
            <a:r>
              <a:t>https://brand.yliapps.com/</a:t>
            </a:r>
          </a:p>
        </p:txBody>
      </p:sp>
      <p:sp>
        <p:nvSpPr>
          <p:cNvPr id="127" name="Text Placeholder 19"/>
          <p:cNvSpPr>
            <a:spLocks noGrp="1"/>
          </p:cNvSpPr>
          <p:nvPr>
            <p:ph type="body" sz="quarter" idx="26" hasCustomPrompt="1"/>
          </p:nvPr>
        </p:nvSpPr>
        <p:spPr>
          <a:xfrm>
            <a:off x="609599" y="445028"/>
            <a:ext cx="3170769" cy="7096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00" b="1" u="sng"/>
            </a:lvl1pPr>
          </a:lstStyle>
          <a:p>
            <a:r>
              <a:t>Header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CD436F62-918C-368F-E354-CBD338C7F84E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1302738" y="6268420"/>
            <a:ext cx="607892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‹#›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2"/>
          <p:cNvSpPr/>
          <p:nvPr/>
        </p:nvSpPr>
        <p:spPr>
          <a:xfrm>
            <a:off x="0" y="0"/>
            <a:ext cx="12192000" cy="6866092"/>
          </a:xfrm>
          <a:prstGeom prst="rect">
            <a:avLst/>
          </a:prstGeom>
          <a:solidFill>
            <a:srgbClr val="502D8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135" name="Rectangle 13"/>
          <p:cNvSpPr/>
          <p:nvPr/>
        </p:nvSpPr>
        <p:spPr>
          <a:xfrm>
            <a:off x="152400" y="118345"/>
            <a:ext cx="11887200" cy="6629401"/>
          </a:xfrm>
          <a:prstGeom prst="rect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51658" y="3419523"/>
            <a:ext cx="10720918" cy="4000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FFFFFF"/>
                </a:solidFill>
              </a:defRPr>
            </a:lvl1pPr>
            <a:lvl2pPr marL="628650" indent="-171450" algn="ctr">
              <a:lnSpc>
                <a:spcPct val="100000"/>
              </a:lnSpc>
              <a:spcBef>
                <a:spcPts val="0"/>
              </a:spcBef>
              <a:buFontTx/>
              <a:defRPr sz="1800">
                <a:solidFill>
                  <a:srgbClr val="FFFFFF"/>
                </a:solidFill>
              </a:defRPr>
            </a:lvl2pPr>
            <a:lvl3pPr marL="1120139" indent="-205739" algn="ctr">
              <a:lnSpc>
                <a:spcPct val="100000"/>
              </a:lnSpc>
              <a:spcBef>
                <a:spcPts val="0"/>
              </a:spcBef>
              <a:buFontTx/>
              <a:defRPr sz="1800">
                <a:solidFill>
                  <a:srgbClr val="FFFFFF"/>
                </a:solidFill>
              </a:defRPr>
            </a:lvl3pPr>
            <a:lvl4pPr marL="1600200" indent="-228600" algn="ctr">
              <a:lnSpc>
                <a:spcPct val="100000"/>
              </a:lnSpc>
              <a:spcBef>
                <a:spcPts val="0"/>
              </a:spcBef>
              <a:buFontTx/>
              <a:defRPr sz="1800">
                <a:solidFill>
                  <a:srgbClr val="FFFFFF"/>
                </a:solidFill>
              </a:defRPr>
            </a:lvl4pPr>
            <a:lvl5pPr marL="2057400" indent="-228600" algn="ctr">
              <a:lnSpc>
                <a:spcPct val="100000"/>
              </a:lnSpc>
              <a:spcBef>
                <a:spcPts val="0"/>
              </a:spcBef>
              <a:buFontTx/>
              <a:defRPr sz="1800">
                <a:solidFill>
                  <a:srgbClr val="FFFFFF"/>
                </a:solidFill>
              </a:defRPr>
            </a:lvl5pPr>
          </a:lstStyle>
          <a:p>
            <a:r>
              <a:t>Presenter’s Name or Secondary Title 18–20 Pt Verdana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137" name="OROD-white.png" descr="OROD-whit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26572" y="5525006"/>
            <a:ext cx="2338856" cy="812012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76765" y="2547115"/>
            <a:ext cx="11438467" cy="754064"/>
          </a:xfrm>
          <a:prstGeom prst="rect">
            <a:avLst/>
          </a:prstGeom>
        </p:spPr>
        <p:txBody>
          <a:bodyPr/>
          <a:lstStyle>
            <a:lvl1pPr marL="0" indent="0" algn="ctr" defTabSz="7315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320" b="1">
                <a:solidFill>
                  <a:srgbClr val="FFFFFF"/>
                </a:solidFill>
              </a:defRPr>
            </a:lvl1pPr>
          </a:lstStyle>
          <a:p>
            <a:r>
              <a:t>Title 48–54 Pt Verdana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444F1983-DA94-3DA1-7E89-126CD54F0ABB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1302738" y="6268420"/>
            <a:ext cx="607891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‹#›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icture Placeholder 23"/>
          <p:cNvSpPr>
            <a:spLocks noGrp="1"/>
          </p:cNvSpPr>
          <p:nvPr>
            <p:ph type="pic" idx="21"/>
          </p:nvPr>
        </p:nvSpPr>
        <p:spPr>
          <a:xfrm>
            <a:off x="4567521" y="0"/>
            <a:ext cx="7624480" cy="6865939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47" name="Rectangle 10"/>
          <p:cNvSpPr/>
          <p:nvPr/>
        </p:nvSpPr>
        <p:spPr>
          <a:xfrm>
            <a:off x="0" y="0"/>
            <a:ext cx="4572000" cy="6866092"/>
          </a:xfrm>
          <a:prstGeom prst="rect">
            <a:avLst/>
          </a:prstGeom>
          <a:solidFill>
            <a:srgbClr val="502D8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148" name="Straight Connector 12"/>
          <p:cNvSpPr/>
          <p:nvPr/>
        </p:nvSpPr>
        <p:spPr>
          <a:xfrm>
            <a:off x="152400" y="6747746"/>
            <a:ext cx="4419600" cy="1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9" name="Straight Connector 13"/>
          <p:cNvSpPr/>
          <p:nvPr/>
        </p:nvSpPr>
        <p:spPr>
          <a:xfrm>
            <a:off x="152400" y="118345"/>
            <a:ext cx="4419600" cy="1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0" name="Straight Connector 14"/>
          <p:cNvSpPr/>
          <p:nvPr/>
        </p:nvSpPr>
        <p:spPr>
          <a:xfrm flipH="1">
            <a:off x="152400" y="118345"/>
            <a:ext cx="1" cy="6629402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64633" y="1423987"/>
            <a:ext cx="3496735" cy="17364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600" b="1">
                <a:solidFill>
                  <a:srgbClr val="FFFFFF"/>
                </a:solidFill>
              </a:defRPr>
            </a:lvl1pPr>
            <a:lvl2pPr marL="800100" indent="-3429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2pPr>
            <a:lvl3pPr marL="1325879" indent="-411479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3pPr>
            <a:lvl4pPr marL="1828800" indent="-4572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4pPr>
            <a:lvl5pPr marL="2286000" indent="-4572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5pPr>
          </a:lstStyle>
          <a:p>
            <a:r>
              <a:t>Title 32–40 Pt Verdana Bold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52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664633" y="3160405"/>
            <a:ext cx="3496735" cy="574676"/>
          </a:xfrm>
          <a:prstGeom prst="rect">
            <a:avLst/>
          </a:prstGeom>
        </p:spPr>
        <p:txBody>
          <a:bodyPr/>
          <a:lstStyle>
            <a:lvl1pPr marL="0" indent="0" defTabSz="8321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8">
                <a:solidFill>
                  <a:srgbClr val="FFFFFF"/>
                </a:solidFill>
              </a:defRPr>
            </a:lvl1pPr>
          </a:lstStyle>
          <a:p>
            <a:r>
              <a:t>Name or Secondary Title 18–20 Pt Verdana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2ABC9BA7-ED18-257F-6237-BF60350F5336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1246178" y="6268420"/>
            <a:ext cx="664452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‹#›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TITL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icture Placeholder 21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549184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1" name="Rectangle 9"/>
          <p:cNvSpPr/>
          <p:nvPr/>
        </p:nvSpPr>
        <p:spPr>
          <a:xfrm>
            <a:off x="0" y="5491843"/>
            <a:ext cx="12192000" cy="1374250"/>
          </a:xfrm>
          <a:prstGeom prst="rect">
            <a:avLst/>
          </a:prstGeom>
          <a:solidFill>
            <a:srgbClr val="F2663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162" name="Straight Connector 10"/>
          <p:cNvSpPr/>
          <p:nvPr/>
        </p:nvSpPr>
        <p:spPr>
          <a:xfrm>
            <a:off x="152400" y="6747746"/>
            <a:ext cx="11887201" cy="1"/>
          </a:xfrm>
          <a:prstGeom prst="line">
            <a:avLst/>
          </a:prstGeom>
          <a:ln>
            <a:solidFill>
              <a:srgbClr val="2E1A4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3" name="Straight Connector 11"/>
          <p:cNvSpPr/>
          <p:nvPr/>
        </p:nvSpPr>
        <p:spPr>
          <a:xfrm>
            <a:off x="12039599" y="5491843"/>
            <a:ext cx="1" cy="1255904"/>
          </a:xfrm>
          <a:prstGeom prst="line">
            <a:avLst/>
          </a:prstGeom>
          <a:ln>
            <a:solidFill>
              <a:srgbClr val="2E1A4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4" name="Straight Connector 14"/>
          <p:cNvSpPr/>
          <p:nvPr/>
        </p:nvSpPr>
        <p:spPr>
          <a:xfrm flipH="1">
            <a:off x="152399" y="5491843"/>
            <a:ext cx="2" cy="1255904"/>
          </a:xfrm>
          <a:prstGeom prst="line">
            <a:avLst/>
          </a:prstGeom>
          <a:ln>
            <a:solidFill>
              <a:srgbClr val="2E1A4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55695" y="5616680"/>
            <a:ext cx="11383905" cy="5462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600" b="1">
                <a:solidFill>
                  <a:srgbClr val="FFFFFF"/>
                </a:solidFill>
              </a:defRPr>
            </a:lvl1pPr>
            <a:lvl2pPr marL="800100" indent="-3429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2pPr>
            <a:lvl3pPr marL="1325879" indent="-411479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3pPr>
            <a:lvl4pPr marL="1828800" indent="-4572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4pPr>
            <a:lvl5pPr marL="2286000" indent="-4572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5pPr>
          </a:lstStyle>
          <a:p>
            <a:r>
              <a:t>Title 32–40 Pt Verdana Bold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66" name="Text Placeholder 28"/>
          <p:cNvSpPr>
            <a:spLocks noGrp="1"/>
          </p:cNvSpPr>
          <p:nvPr>
            <p:ph type="body" sz="quarter" idx="22" hasCustomPrompt="1"/>
          </p:nvPr>
        </p:nvSpPr>
        <p:spPr>
          <a:xfrm>
            <a:off x="656166" y="6162968"/>
            <a:ext cx="7333486" cy="346076"/>
          </a:xfrm>
          <a:prstGeom prst="rect">
            <a:avLst/>
          </a:prstGeom>
        </p:spPr>
        <p:txBody>
          <a:bodyPr/>
          <a:lstStyle>
            <a:lvl1pPr marL="0" indent="0" defTabSz="84124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56">
                <a:solidFill>
                  <a:srgbClr val="FFFFFF"/>
                </a:solidFill>
              </a:defRPr>
            </a:lvl1pPr>
          </a:lstStyle>
          <a:p>
            <a:r>
              <a:t>Presenter or Second Title 18–20 Pt Verdana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EE4EE97E-59D2-7F63-FDE6-BA58FBDC2424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1331030" y="6268420"/>
            <a:ext cx="579600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‹#›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8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502D8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175" name="Rectangle 9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78" name="OROD-color.png" descr="OROD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72" y="5008840"/>
            <a:ext cx="2327856" cy="8081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">
            <a:extLst>
              <a:ext uri="{FF2B5EF4-FFF2-40B4-BE49-F238E27FC236}">
                <a16:creationId xmlns:a16="http://schemas.microsoft.com/office/drawing/2014/main" id="{301401A7-21A1-D7AE-03C5-4568AEA2A331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1142482" y="6268420"/>
            <a:ext cx="768148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‹#›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819" y="507999"/>
            <a:ext cx="10830561" cy="316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Please visit https://brand.yliapps.com/ before creating a new presentation.</a:t>
            </a:r>
          </a:p>
          <a:p>
            <a:r>
              <a:t>The approved colors, fonts, and logos are listed there for your use.</a:t>
            </a:r>
          </a:p>
          <a:p>
            <a:endParaRPr/>
          </a:p>
          <a:p>
            <a:r>
              <a:t>When using any logos or photos please scale proportionately. </a:t>
            </a:r>
          </a:p>
          <a:p>
            <a:r>
              <a:t>DO NOT cut off any part of a logo or squeeze it to fit into a space.</a:t>
            </a:r>
          </a:p>
          <a:p>
            <a:endParaRPr/>
          </a:p>
          <a:p>
            <a:r>
              <a:t>To add a Master slide, select the “ADD SLIDE” button and choose the template that best fits your content. Be sure to select the “Edit Slide Layout” button when changing the content.</a:t>
            </a:r>
          </a:p>
          <a:p>
            <a:endParaRPr/>
          </a:p>
          <a:p>
            <a:r>
              <a:t>Delete this slide before presenting.</a:t>
            </a:r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ody Level One…">
            <a:extLst>
              <a:ext uri="{FF2B5EF4-FFF2-40B4-BE49-F238E27FC236}">
                <a16:creationId xmlns:a16="http://schemas.microsoft.com/office/drawing/2014/main" id="{E25691EF-9E24-F776-16B1-F2E672507AE3}"/>
              </a:ext>
            </a:extLst>
          </p:cNvPr>
          <p:cNvSpPr txBox="1">
            <a:spLocks/>
          </p:cNvSpPr>
          <p:nvPr/>
        </p:nvSpPr>
        <p:spPr>
          <a:xfrm>
            <a:off x="376766" y="3983920"/>
            <a:ext cx="11438468" cy="436563"/>
          </a:xfrm>
          <a:prstGeom prst="rect">
            <a:avLst/>
          </a:prstGeom>
        </p:spPr>
        <p:txBody>
          <a:bodyPr/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1" u="none" strike="noStrike" cap="none" spc="0" baseline="0">
                <a:solidFill>
                  <a:srgbClr val="F26635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1pPr>
            <a:lvl2pPr marL="685800" marR="0" indent="-228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1" u="none" strike="noStrike" cap="none" spc="0" baseline="0">
                <a:solidFill>
                  <a:srgbClr val="F26635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2pPr>
            <a:lvl3pPr marL="1143000" marR="0" indent="-228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1" u="none" strike="noStrike" cap="none" spc="0" baseline="0">
                <a:solidFill>
                  <a:srgbClr val="F26635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3pPr>
            <a:lvl4pPr marL="1600200" marR="0" indent="-228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1" u="none" strike="noStrike" cap="none" spc="0" baseline="0">
                <a:solidFill>
                  <a:srgbClr val="F26635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4pPr>
            <a:lvl5pPr marL="2057400" marR="0" indent="-228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1" u="none" strike="noStrike" cap="none" spc="0" baseline="0">
                <a:solidFill>
                  <a:srgbClr val="F26635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9pPr>
          </a:lstStyle>
          <a:p>
            <a:pPr hangingPunct="1"/>
            <a:r>
              <a:rPr lang="en-US"/>
              <a:t>Presenter’s Name 18–20 Pt Verdana Italic</a:t>
            </a:r>
          </a:p>
          <a:p>
            <a:pPr lvl="1" hangingPunct="1"/>
            <a:endParaRPr lang="en-US"/>
          </a:p>
          <a:p>
            <a:pPr lvl="2" hangingPunct="1"/>
            <a:endParaRPr lang="en-US"/>
          </a:p>
          <a:p>
            <a:pPr lvl="3" hangingPunct="1"/>
            <a:endParaRPr lang="en-US"/>
          </a:p>
          <a:p>
            <a:pPr lvl="4" hangingPunct="1"/>
            <a:endParaRPr lang="en-US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A3AA937D-979B-6B37-FA9B-C607F1C26DFA}"/>
              </a:ext>
            </a:extLst>
          </p:cNvPr>
          <p:cNvSpPr txBox="1">
            <a:spLocks/>
          </p:cNvSpPr>
          <p:nvPr/>
        </p:nvSpPr>
        <p:spPr>
          <a:xfrm>
            <a:off x="376765" y="2930382"/>
            <a:ext cx="11438470" cy="428626"/>
          </a:xfrm>
          <a:prstGeom prst="rect">
            <a:avLst/>
          </a:prstGeom>
        </p:spPr>
        <p:txBody>
          <a:bodyPr/>
          <a:lstStyle>
            <a:lvl1pPr marL="0" marR="0" indent="0" algn="ctr" defTabSz="85039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32" b="0" i="0" u="none" strike="noStrike" cap="none" spc="0" baseline="0">
                <a:solidFill>
                  <a:srgbClr val="2E1A45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9pPr>
          </a:lstStyle>
          <a:p>
            <a:pPr hangingPunct="1"/>
            <a:r>
              <a:rPr lang="en-US"/>
              <a:t>Presenter’s Name or Secondary Title 20–28 Pt Verdana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D6B403-3B7D-A99E-1886-DCC3C28F5632}"/>
              </a:ext>
            </a:extLst>
          </p:cNvPr>
          <p:cNvSpPr txBox="1">
            <a:spLocks/>
          </p:cNvSpPr>
          <p:nvPr/>
        </p:nvSpPr>
        <p:spPr>
          <a:xfrm>
            <a:off x="376767" y="1963615"/>
            <a:ext cx="11438467" cy="754064"/>
          </a:xfrm>
          <a:prstGeom prst="rect">
            <a:avLst/>
          </a:prstGeom>
        </p:spPr>
        <p:txBody>
          <a:bodyPr/>
          <a:lstStyle>
            <a:lvl1pPr marL="0" marR="0" indent="0" algn="ctr" defTabSz="73152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320" b="1" i="0" u="none" strike="noStrike" cap="none" spc="0" baseline="0">
                <a:solidFill>
                  <a:srgbClr val="2E1A45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Verdana"/>
              </a:defRPr>
            </a:lvl9pPr>
          </a:lstStyle>
          <a:p>
            <a:pPr hangingPunct="1"/>
            <a:r>
              <a:rPr lang="en-US"/>
              <a:t>Title 48–54 Pt Verdana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4A6F3BDD-9F0C-D36E-5402-DF15C16B04C7}"/>
              </a:ext>
            </a:extLst>
          </p:cNvPr>
          <p:cNvSpPr txBox="1">
            <a:spLocks/>
          </p:cNvSpPr>
          <p:nvPr/>
        </p:nvSpPr>
        <p:spPr>
          <a:xfrm>
            <a:off x="11399142" y="6268420"/>
            <a:ext cx="195961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9pPr>
          </a:lstStyle>
          <a:p>
            <a:fld id="{86CB4B4D-7CA3-9044-876B-883B54F8677D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2414F-40C9-26A0-9AFA-D13C57BDB2F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86CB4B4D-7CA3-9044-876B-883B54F8677D}" type="slidenum">
              <a:rPr lang="en-US" smtClean="0">
                <a:solidFill>
                  <a:schemeClr val="bg1"/>
                </a:solidFill>
              </a:r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Placeholder 32" descr="Picture Placeholder 32"/>
          <p:cNvPicPr>
            <a:picLocks noGrp="1" noChangeAspect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1" name="Presenter’s Name 18 Pt Verdana Italic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877823">
              <a:defRPr sz="1727"/>
            </a:pPr>
            <a:endParaRPr/>
          </a:p>
        </p:txBody>
      </p:sp>
      <p:sp>
        <p:nvSpPr>
          <p:cNvPr id="192" name="Text Placeholder 2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3" name="Text Placeholder 4"/>
          <p:cNvSpPr>
            <a:spLocks noGrp="1"/>
          </p:cNvSpPr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1CF6C69C-D9AB-2223-5501-B448691C90CF}"/>
              </a:ext>
            </a:extLst>
          </p:cNvPr>
          <p:cNvSpPr txBox="1">
            <a:spLocks/>
          </p:cNvSpPr>
          <p:nvPr/>
        </p:nvSpPr>
        <p:spPr>
          <a:xfrm>
            <a:off x="11399142" y="6268420"/>
            <a:ext cx="195961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9pPr>
          </a:lstStyle>
          <a:p>
            <a:fld id="{86CB4B4D-7CA3-9044-876B-883B54F8677D}" type="slidenum">
              <a:rPr lang="en-US" smtClean="0">
                <a:solidFill>
                  <a:schemeClr val="bg1"/>
                </a:solidFill>
              </a:rPr>
              <a:pPr/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CF21B4-6251-8B60-249F-261FB50E4EF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86CB4B4D-7CA3-9044-876B-883B54F8677D}" type="slidenum">
              <a:rPr lang="en-US" smtClean="0">
                <a:solidFill>
                  <a:schemeClr val="bg1"/>
                </a:solidFill>
              </a:rPr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Placeholder 4" descr="Picture Placeholder 4"/>
          <p:cNvPicPr>
            <a:picLocks noGrp="1" noChangeAspect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6" name="Title 32–40 Pt Verdana Bold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768095">
              <a:defRPr sz="3024"/>
            </a:pPr>
            <a:endParaRPr/>
          </a:p>
        </p:txBody>
      </p:sp>
      <p:sp>
        <p:nvSpPr>
          <p:cNvPr id="197" name="Text Placeholder 28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8" name="Text Placeholder 30"/>
          <p:cNvSpPr>
            <a:spLocks noGrp="1"/>
          </p:cNvSpPr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4494611C-9911-915D-98D8-E8AFF2A10F5A}"/>
              </a:ext>
            </a:extLst>
          </p:cNvPr>
          <p:cNvSpPr txBox="1">
            <a:spLocks/>
          </p:cNvSpPr>
          <p:nvPr/>
        </p:nvSpPr>
        <p:spPr>
          <a:xfrm>
            <a:off x="11553885" y="6268420"/>
            <a:ext cx="195961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Verdana"/>
              </a:defRPr>
            </a:lvl9pPr>
          </a:lstStyle>
          <a:p>
            <a:fld id="{86CB4B4D-7CA3-9044-876B-883B54F8677D}" type="slidenum">
              <a:rPr lang="en-US" smtClean="0">
                <a:solidFill>
                  <a:schemeClr val="bg1"/>
                </a:solidFill>
              </a:rPr>
              <a:pPr/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7B6552-37E9-70A7-D737-A41B694CE44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86CB4B4D-7CA3-9044-876B-883B54F8677D}" type="slidenum">
              <a:rPr lang="en-US" smtClean="0">
                <a:solidFill>
                  <a:schemeClr val="bg1"/>
                </a:solidFill>
              </a:rPr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Header 24–40 Pt in Verdana Bold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896111">
              <a:defRPr sz="3528"/>
            </a:pPr>
            <a:endParaRPr/>
          </a:p>
        </p:txBody>
      </p:sp>
      <p:pic>
        <p:nvPicPr>
          <p:cNvPr id="201" name="Media Placeholder 4" descr="Media Placeholder 4"/>
          <p:cNvPicPr>
            <a:picLocks noGrp="1"/>
          </p:cNvPicPr>
          <p:nvPr>
            <p:ph type="media" idx="2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0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399142" y="6268420"/>
            <a:ext cx="195961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5</a:t>
            </a:fld>
            <a:endParaRPr dirty="0">
              <a:solidFill>
                <a:schemeClr val="bg1"/>
              </a:solidFill>
            </a:endParaRPr>
          </a:p>
        </p:txBody>
      </p:sp>
      <p:sp>
        <p:nvSpPr>
          <p:cNvPr id="203" name="Text Placeholder 24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" fill="hold"/>
                                        <p:tgtEl>
                                          <p:spTgt spid="2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01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Agenda topic 1 18 Pt Verdana Bold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399142" y="6268420"/>
            <a:ext cx="195961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6</a:t>
            </a:fld>
            <a:endParaRPr dirty="0">
              <a:solidFill>
                <a:schemeClr val="bg1"/>
              </a:solidFill>
            </a:endParaRPr>
          </a:p>
        </p:txBody>
      </p:sp>
      <p:sp>
        <p:nvSpPr>
          <p:cNvPr id="207" name="Text Placeholder 24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Header 24–40 Pt in Verdana Bold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10" name="Text Placeholder 2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11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399142" y="6268420"/>
            <a:ext cx="195961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7</a:t>
            </a:fld>
            <a:endParaRPr dirty="0">
              <a:solidFill>
                <a:schemeClr val="bg1"/>
              </a:solidFill>
            </a:endParaRPr>
          </a:p>
        </p:txBody>
      </p:sp>
      <p:sp>
        <p:nvSpPr>
          <p:cNvPr id="212" name="Text Placeholder 24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Body Content 18 Pt Verdana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15" name="Text Placeholder 17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16" name="Text Placeholder 26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17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399142" y="6268420"/>
            <a:ext cx="195961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8</a:t>
            </a:fld>
            <a:endParaRPr dirty="0">
              <a:solidFill>
                <a:schemeClr val="bg1"/>
              </a:solidFill>
            </a:endParaRPr>
          </a:p>
        </p:txBody>
      </p:sp>
      <p:sp>
        <p:nvSpPr>
          <p:cNvPr id="218" name="Text Placeholder 24"/>
          <p:cNvSpPr>
            <a:spLocks noGrp="1"/>
          </p:cNvSpPr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9" name="Text Placeholder 26"/>
          <p:cNvSpPr>
            <a:spLocks noGrp="1"/>
          </p:cNvSpPr>
          <p:nvPr>
            <p:ph type="body" idx="24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24–40 P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22" name="Text Placeholder 19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23" name="Text Placeholder 2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24" name="Text Placeholder 2"/>
          <p:cNvSpPr>
            <a:spLocks noGrp="1"/>
          </p:cNvSpPr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25" name="Text Placeholder 2"/>
          <p:cNvSpPr>
            <a:spLocks noGrp="1"/>
          </p:cNvSpPr>
          <p:nvPr>
            <p:ph type="body" idx="24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2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399142" y="6268420"/>
            <a:ext cx="195961" cy="2765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9</a:t>
            </a:fld>
            <a:endParaRPr dirty="0">
              <a:solidFill>
                <a:schemeClr val="bg1"/>
              </a:solidFill>
            </a:endParaRPr>
          </a:p>
        </p:txBody>
      </p:sp>
      <p:sp>
        <p:nvSpPr>
          <p:cNvPr id="227" name="Text Placeholder 24"/>
          <p:cNvSpPr>
            <a:spLocks noGrp="1"/>
          </p:cNvSpPr>
          <p:nvPr>
            <p:ph type="body" idx="2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8" name="Text Placeholder 19"/>
          <p:cNvSpPr>
            <a:spLocks noGrp="1"/>
          </p:cNvSpPr>
          <p:nvPr>
            <p:ph type="body" idx="26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resenter’s Name or Secondary Title 18–20 Pt Verdana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31" name="Text Placeholder 4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74DE8CB7-7C0A-89F1-1A22-CE8F19959D7A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1227463" y="6280219"/>
            <a:ext cx="690225" cy="46274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10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Placeholder 23" descr="Picture Placeholder 23"/>
          <p:cNvPicPr>
            <a:picLocks noGrp="1" noChangeAspect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34" name="Title 32–40 Pt Verdana Bold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05255">
              <a:defRPr sz="3564"/>
            </a:pPr>
            <a:endParaRPr dirty="0"/>
          </a:p>
        </p:txBody>
      </p:sp>
      <p:sp>
        <p:nvSpPr>
          <p:cNvPr id="235" name="Text Placeholder 4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1FBFBA15-1BAD-455E-41E9-63CD84819132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1227463" y="6280219"/>
            <a:ext cx="690225" cy="46274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11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Picture Placeholder 21" descr="Picture Placeholder 21"/>
          <p:cNvPicPr>
            <a:picLocks noGrp="1" noChangeAspect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38" name="Title 32–40 Pt Verdana Bold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768095">
              <a:defRPr sz="3024"/>
            </a:pPr>
            <a:endParaRPr dirty="0"/>
          </a:p>
        </p:txBody>
      </p:sp>
      <p:sp>
        <p:nvSpPr>
          <p:cNvPr id="239" name="Text Placeholder 28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28ED61EE-6C09-5CDE-4941-11F47E10331F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1227463" y="6280219"/>
            <a:ext cx="690225" cy="46274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12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910057-F591-90AD-0F2D-DDDD9EC2FBB6}"/>
              </a:ext>
            </a:extLst>
          </p:cNvPr>
          <p:cNvSpPr txBox="1"/>
          <p:nvPr/>
        </p:nvSpPr>
        <p:spPr>
          <a:xfrm>
            <a:off x="158750" y="2120900"/>
            <a:ext cx="11874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latin typeface="Verdana Pro" panose="020B0604030504040204" pitchFamily="34" charset="0"/>
              </a:rPr>
              <a:t>Thank you 40pt Verdana Bold Italic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6D46F7-9385-2615-7C76-2D40ECF20A28}"/>
              </a:ext>
            </a:extLst>
          </p:cNvPr>
          <p:cNvSpPr txBox="1"/>
          <p:nvPr/>
        </p:nvSpPr>
        <p:spPr>
          <a:xfrm>
            <a:off x="158750" y="3073400"/>
            <a:ext cx="1187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Verdana Pro" panose="020B0604030504040204" pitchFamily="34" charset="0"/>
              </a:rPr>
              <a:t>Questions? OR Contact Information OR Closing Statement 18pt Verdana Italic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6F50604C-2400-A8E7-7C21-257938FA59FB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1227463" y="6280219"/>
            <a:ext cx="690225" cy="46274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chemeClr val="bg1"/>
                </a:solidFill>
              </a:rPr>
              <a:t>13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EA2A2"/>
      </a:accent1>
      <a:accent2>
        <a:srgbClr val="66435A"/>
      </a:accent2>
      <a:accent3>
        <a:srgbClr val="BFB800"/>
      </a:accent3>
      <a:accent4>
        <a:srgbClr val="00677F"/>
      </a:accent4>
      <a:accent5>
        <a:srgbClr val="776E64"/>
      </a:accent5>
      <a:accent6>
        <a:srgbClr val="FFCD00"/>
      </a:accent6>
      <a:hlink>
        <a:srgbClr val="0000FF"/>
      </a:hlink>
      <a:folHlink>
        <a:srgbClr val="FF00FF"/>
      </a:folHlink>
    </a:clrScheme>
    <a:fontScheme name="Office Theme">
      <a:majorFont>
        <a:latin typeface="Verdana"/>
        <a:ea typeface="Verdana"/>
        <a:cs typeface="Verdana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EA2A2"/>
      </a:accent1>
      <a:accent2>
        <a:srgbClr val="66435A"/>
      </a:accent2>
      <a:accent3>
        <a:srgbClr val="BFB800"/>
      </a:accent3>
      <a:accent4>
        <a:srgbClr val="00677F"/>
      </a:accent4>
      <a:accent5>
        <a:srgbClr val="776E64"/>
      </a:accent5>
      <a:accent6>
        <a:srgbClr val="FFCD00"/>
      </a:accent6>
      <a:hlink>
        <a:srgbClr val="0000FF"/>
      </a:hlink>
      <a:folHlink>
        <a:srgbClr val="FF00FF"/>
      </a:folHlink>
    </a:clrScheme>
    <a:fontScheme name="Office Theme">
      <a:majorFont>
        <a:latin typeface="Verdana"/>
        <a:ea typeface="Verdana"/>
        <a:cs typeface="Verdana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50</Words>
  <Application>Microsoft Macintosh PowerPoint</Application>
  <PresentationFormat>Widescreen</PresentationFormat>
  <Paragraphs>22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Verdana</vt:lpstr>
      <vt:lpstr>Verdana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Kristen Leigh Carruthers</cp:lastModifiedBy>
  <cp:revision>2</cp:revision>
  <dcterms:modified xsi:type="dcterms:W3CDTF">2023-03-17T19:28:40Z</dcterms:modified>
</cp:coreProperties>
</file>